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440" r:id="rId3"/>
    <p:sldId id="437" r:id="rId4"/>
    <p:sldId id="383" r:id="rId5"/>
    <p:sldId id="387" r:id="rId6"/>
    <p:sldId id="386" r:id="rId7"/>
    <p:sldId id="305" r:id="rId8"/>
    <p:sldId id="389" r:id="rId9"/>
    <p:sldId id="388" r:id="rId10"/>
    <p:sldId id="404" r:id="rId11"/>
    <p:sldId id="406" r:id="rId12"/>
    <p:sldId id="405" r:id="rId13"/>
    <p:sldId id="392" r:id="rId14"/>
    <p:sldId id="390" r:id="rId15"/>
    <p:sldId id="403" r:id="rId16"/>
    <p:sldId id="393" r:id="rId17"/>
    <p:sldId id="414" r:id="rId18"/>
    <p:sldId id="42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Wirt" initials="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2" autoAdjust="0"/>
    <p:restoredTop sz="85423" autoAdjust="0"/>
  </p:normalViewPr>
  <p:slideViewPr>
    <p:cSldViewPr snapToGrid="0">
      <p:cViewPr varScale="1">
        <p:scale>
          <a:sx n="69" d="100"/>
          <a:sy n="69" d="100"/>
        </p:scale>
        <p:origin x="-120" y="-85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57.svg"/><Relationship Id="rId5" Type="http://schemas.openxmlformats.org/officeDocument/2006/relationships/image" Target="../media/image18.png"/><Relationship Id="rId6" Type="http://schemas.openxmlformats.org/officeDocument/2006/relationships/image" Target="../media/image59.svg"/><Relationship Id="rId1" Type="http://schemas.openxmlformats.org/officeDocument/2006/relationships/image" Target="../media/image16.png"/><Relationship Id="rId2" Type="http://schemas.openxmlformats.org/officeDocument/2006/relationships/image" Target="../media/image5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57.svg"/><Relationship Id="rId5" Type="http://schemas.openxmlformats.org/officeDocument/2006/relationships/image" Target="../media/image18.png"/><Relationship Id="rId6" Type="http://schemas.openxmlformats.org/officeDocument/2006/relationships/image" Target="../media/image59.svg"/><Relationship Id="rId1" Type="http://schemas.openxmlformats.org/officeDocument/2006/relationships/image" Target="../media/image16.png"/><Relationship Id="rId2" Type="http://schemas.openxmlformats.org/officeDocument/2006/relationships/image" Target="../media/image5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2AA2A6-7D47-44B3-9AC0-E741E8AC59B9}" type="doc">
      <dgm:prSet loTypeId="urn:microsoft.com/office/officeart/2005/8/layout/process1" loCatId="process" qsTypeId="urn:microsoft.com/office/officeart/2005/8/quickstyle/simple1" qsCatId="simple" csTypeId="urn:microsoft.com/office/officeart/2005/8/colors/colorful5" csCatId="colorful" phldr="1"/>
      <dgm:spPr/>
    </dgm:pt>
    <dgm:pt modelId="{9C6BF5A9-8B2F-4E71-81A6-DBF2C2A2AA41}">
      <dgm:prSet phldrT="[Text]" custT="1"/>
      <dgm:spPr/>
      <dgm:t>
        <a:bodyPr/>
        <a:lstStyle/>
        <a:p>
          <a:r>
            <a:rPr lang="en-US" sz="2400" dirty="0"/>
            <a:t>Create </a:t>
          </a:r>
          <a:r>
            <a:rPr lang="en-US" sz="2400" b="1" dirty="0"/>
            <a:t>dataset</a:t>
          </a:r>
        </a:p>
      </dgm:t>
    </dgm:pt>
    <dgm:pt modelId="{203FA7E1-0F9E-4B4B-B440-53CAD8B24DF2}" type="parTrans" cxnId="{3BB59516-8B46-4DBB-B09D-94065672216D}">
      <dgm:prSet/>
      <dgm:spPr/>
      <dgm:t>
        <a:bodyPr/>
        <a:lstStyle/>
        <a:p>
          <a:endParaRPr lang="en-US"/>
        </a:p>
      </dgm:t>
    </dgm:pt>
    <dgm:pt modelId="{B3214CAB-D8D4-414C-9B39-62051F00692B}" type="sibTrans" cxnId="{3BB59516-8B46-4DBB-B09D-94065672216D}">
      <dgm:prSet/>
      <dgm:spPr/>
      <dgm:t>
        <a:bodyPr/>
        <a:lstStyle/>
        <a:p>
          <a:endParaRPr lang="en-US"/>
        </a:p>
      </dgm:t>
    </dgm:pt>
    <dgm:pt modelId="{ADC30BD9-1EF6-40A5-BAEC-BA051747C9A4}">
      <dgm:prSet phldrT="[Text]" custT="1"/>
      <dgm:spPr/>
      <dgm:t>
        <a:bodyPr/>
        <a:lstStyle/>
        <a:p>
          <a:r>
            <a:rPr lang="en-US" sz="2400" dirty="0"/>
            <a:t>Add </a:t>
          </a:r>
          <a:r>
            <a:rPr lang="en-US" sz="2400" b="1" dirty="0"/>
            <a:t>data</a:t>
          </a:r>
        </a:p>
      </dgm:t>
    </dgm:pt>
    <dgm:pt modelId="{D21B306A-24BB-4560-830C-55AF1B02DCA1}" type="parTrans" cxnId="{7EE33EF0-55C1-4E51-BCB7-42D6283290F5}">
      <dgm:prSet/>
      <dgm:spPr/>
      <dgm:t>
        <a:bodyPr/>
        <a:lstStyle/>
        <a:p>
          <a:endParaRPr lang="en-US"/>
        </a:p>
      </dgm:t>
    </dgm:pt>
    <dgm:pt modelId="{8CA35335-42B4-4488-A964-605859D903C9}" type="sibTrans" cxnId="{7EE33EF0-55C1-4E51-BCB7-42D6283290F5}">
      <dgm:prSet/>
      <dgm:spPr/>
      <dgm:t>
        <a:bodyPr/>
        <a:lstStyle/>
        <a:p>
          <a:endParaRPr lang="en-US"/>
        </a:p>
      </dgm:t>
    </dgm:pt>
    <dgm:pt modelId="{4258AC1B-76B3-4564-8CBF-831AA5CE0FFF}">
      <dgm:prSet phldrT="[Text]"/>
      <dgm:spPr/>
      <dgm:t>
        <a:bodyPr/>
        <a:lstStyle/>
        <a:p>
          <a:r>
            <a:rPr lang="en-US" dirty="0"/>
            <a:t>Add </a:t>
          </a:r>
          <a:r>
            <a:rPr lang="en-US" b="1" dirty="0"/>
            <a:t>additional data</a:t>
          </a:r>
        </a:p>
      </dgm:t>
    </dgm:pt>
    <dgm:pt modelId="{7F9A5A82-2446-4593-B453-C125D6AD1977}" type="parTrans" cxnId="{24A7B3FF-93A8-4752-B1A1-EA7C15911003}">
      <dgm:prSet/>
      <dgm:spPr/>
      <dgm:t>
        <a:bodyPr/>
        <a:lstStyle/>
        <a:p>
          <a:endParaRPr lang="en-US"/>
        </a:p>
      </dgm:t>
    </dgm:pt>
    <dgm:pt modelId="{38BD2383-EAEC-437F-85BB-B82CF0E117CD}" type="sibTrans" cxnId="{24A7B3FF-93A8-4752-B1A1-EA7C15911003}">
      <dgm:prSet/>
      <dgm:spPr/>
      <dgm:t>
        <a:bodyPr/>
        <a:lstStyle/>
        <a:p>
          <a:endParaRPr lang="en-US"/>
        </a:p>
      </dgm:t>
    </dgm:pt>
    <dgm:pt modelId="{3175EC24-18F5-470C-BAEC-750A85E5ABA8}" type="pres">
      <dgm:prSet presAssocID="{6B2AA2A6-7D47-44B3-9AC0-E741E8AC59B9}" presName="Name0" presStyleCnt="0">
        <dgm:presLayoutVars>
          <dgm:dir/>
          <dgm:resizeHandles val="exact"/>
        </dgm:presLayoutVars>
      </dgm:prSet>
      <dgm:spPr/>
    </dgm:pt>
    <dgm:pt modelId="{2819B4B6-851D-4A52-A8A1-117204978DC9}" type="pres">
      <dgm:prSet presAssocID="{9C6BF5A9-8B2F-4E71-81A6-DBF2C2A2AA41}" presName="node" presStyleLbl="node1" presStyleIdx="0" presStyleCnt="3">
        <dgm:presLayoutVars>
          <dgm:bulletEnabled val="1"/>
        </dgm:presLayoutVars>
      </dgm:prSet>
      <dgm:spPr/>
      <dgm:t>
        <a:bodyPr/>
        <a:lstStyle/>
        <a:p>
          <a:endParaRPr lang="en-US"/>
        </a:p>
      </dgm:t>
    </dgm:pt>
    <dgm:pt modelId="{BE7EBD75-7F58-4227-8F54-6B0988BC5E64}" type="pres">
      <dgm:prSet presAssocID="{B3214CAB-D8D4-414C-9B39-62051F00692B}" presName="sibTrans" presStyleLbl="sibTrans2D1" presStyleIdx="0" presStyleCnt="2"/>
      <dgm:spPr/>
      <dgm:t>
        <a:bodyPr/>
        <a:lstStyle/>
        <a:p>
          <a:endParaRPr lang="en-US"/>
        </a:p>
      </dgm:t>
    </dgm:pt>
    <dgm:pt modelId="{A0A7377F-546A-4836-9204-65CFF0D5A728}" type="pres">
      <dgm:prSet presAssocID="{B3214CAB-D8D4-414C-9B39-62051F00692B}" presName="connectorText" presStyleLbl="sibTrans2D1" presStyleIdx="0" presStyleCnt="2"/>
      <dgm:spPr/>
      <dgm:t>
        <a:bodyPr/>
        <a:lstStyle/>
        <a:p>
          <a:endParaRPr lang="en-US"/>
        </a:p>
      </dgm:t>
    </dgm:pt>
    <dgm:pt modelId="{216115F6-D851-4932-B290-F8C075F5DE0F}" type="pres">
      <dgm:prSet presAssocID="{ADC30BD9-1EF6-40A5-BAEC-BA051747C9A4}" presName="node" presStyleLbl="node1" presStyleIdx="1" presStyleCnt="3" custScaleX="86941" custLinFactNeighborX="0" custLinFactNeighborY="0">
        <dgm:presLayoutVars>
          <dgm:bulletEnabled val="1"/>
        </dgm:presLayoutVars>
      </dgm:prSet>
      <dgm:spPr/>
      <dgm:t>
        <a:bodyPr/>
        <a:lstStyle/>
        <a:p>
          <a:endParaRPr lang="en-US"/>
        </a:p>
      </dgm:t>
    </dgm:pt>
    <dgm:pt modelId="{5E9CD033-1190-4C9D-88AD-D7234E2E7009}" type="pres">
      <dgm:prSet presAssocID="{8CA35335-42B4-4488-A964-605859D903C9}" presName="sibTrans" presStyleLbl="sibTrans2D1" presStyleIdx="1" presStyleCnt="2"/>
      <dgm:spPr/>
      <dgm:t>
        <a:bodyPr/>
        <a:lstStyle/>
        <a:p>
          <a:endParaRPr lang="en-US"/>
        </a:p>
      </dgm:t>
    </dgm:pt>
    <dgm:pt modelId="{AA1AACC5-A22A-4169-B4DA-07357D55441A}" type="pres">
      <dgm:prSet presAssocID="{8CA35335-42B4-4488-A964-605859D903C9}" presName="connectorText" presStyleLbl="sibTrans2D1" presStyleIdx="1" presStyleCnt="2"/>
      <dgm:spPr/>
      <dgm:t>
        <a:bodyPr/>
        <a:lstStyle/>
        <a:p>
          <a:endParaRPr lang="en-US"/>
        </a:p>
      </dgm:t>
    </dgm:pt>
    <dgm:pt modelId="{E7392CC6-629E-42F0-A729-5A5789649576}" type="pres">
      <dgm:prSet presAssocID="{4258AC1B-76B3-4564-8CBF-831AA5CE0FFF}" presName="node" presStyleLbl="node1" presStyleIdx="2" presStyleCnt="3">
        <dgm:presLayoutVars>
          <dgm:bulletEnabled val="1"/>
        </dgm:presLayoutVars>
      </dgm:prSet>
      <dgm:spPr/>
      <dgm:t>
        <a:bodyPr/>
        <a:lstStyle/>
        <a:p>
          <a:endParaRPr lang="en-US"/>
        </a:p>
      </dgm:t>
    </dgm:pt>
  </dgm:ptLst>
  <dgm:cxnLst>
    <dgm:cxn modelId="{6AE90F88-2813-47E9-9870-FC8368EB1DBE}" type="presOf" srcId="{4258AC1B-76B3-4564-8CBF-831AA5CE0FFF}" destId="{E7392CC6-629E-42F0-A729-5A5789649576}" srcOrd="0" destOrd="0" presId="urn:microsoft.com/office/officeart/2005/8/layout/process1"/>
    <dgm:cxn modelId="{5FC0063D-D7A2-41C3-BE4E-6D6321EDAEB7}" type="presOf" srcId="{9C6BF5A9-8B2F-4E71-81A6-DBF2C2A2AA41}" destId="{2819B4B6-851D-4A52-A8A1-117204978DC9}" srcOrd="0" destOrd="0" presId="urn:microsoft.com/office/officeart/2005/8/layout/process1"/>
    <dgm:cxn modelId="{7EE33EF0-55C1-4E51-BCB7-42D6283290F5}" srcId="{6B2AA2A6-7D47-44B3-9AC0-E741E8AC59B9}" destId="{ADC30BD9-1EF6-40A5-BAEC-BA051747C9A4}" srcOrd="1" destOrd="0" parTransId="{D21B306A-24BB-4560-830C-55AF1B02DCA1}" sibTransId="{8CA35335-42B4-4488-A964-605859D903C9}"/>
    <dgm:cxn modelId="{BBBB103D-A961-4678-BBD6-7DA9769204BF}" type="presOf" srcId="{B3214CAB-D8D4-414C-9B39-62051F00692B}" destId="{A0A7377F-546A-4836-9204-65CFF0D5A728}" srcOrd="1" destOrd="0" presId="urn:microsoft.com/office/officeart/2005/8/layout/process1"/>
    <dgm:cxn modelId="{0A3593D8-9107-4D4C-810C-859CB65FADAA}" type="presOf" srcId="{ADC30BD9-1EF6-40A5-BAEC-BA051747C9A4}" destId="{216115F6-D851-4932-B290-F8C075F5DE0F}" srcOrd="0" destOrd="0" presId="urn:microsoft.com/office/officeart/2005/8/layout/process1"/>
    <dgm:cxn modelId="{B09044AB-5169-41DE-BDBC-EFD64E4BFB0D}" type="presOf" srcId="{8CA35335-42B4-4488-A964-605859D903C9}" destId="{5E9CD033-1190-4C9D-88AD-D7234E2E7009}" srcOrd="0" destOrd="0" presId="urn:microsoft.com/office/officeart/2005/8/layout/process1"/>
    <dgm:cxn modelId="{24A7B3FF-93A8-4752-B1A1-EA7C15911003}" srcId="{6B2AA2A6-7D47-44B3-9AC0-E741E8AC59B9}" destId="{4258AC1B-76B3-4564-8CBF-831AA5CE0FFF}" srcOrd="2" destOrd="0" parTransId="{7F9A5A82-2446-4593-B453-C125D6AD1977}" sibTransId="{38BD2383-EAEC-437F-85BB-B82CF0E117CD}"/>
    <dgm:cxn modelId="{3BB59516-8B46-4DBB-B09D-94065672216D}" srcId="{6B2AA2A6-7D47-44B3-9AC0-E741E8AC59B9}" destId="{9C6BF5A9-8B2F-4E71-81A6-DBF2C2A2AA41}" srcOrd="0" destOrd="0" parTransId="{203FA7E1-0F9E-4B4B-B440-53CAD8B24DF2}" sibTransId="{B3214CAB-D8D4-414C-9B39-62051F00692B}"/>
    <dgm:cxn modelId="{B9FCA66A-77E7-4B1B-B927-CE7CD7CC869D}" type="presOf" srcId="{B3214CAB-D8D4-414C-9B39-62051F00692B}" destId="{BE7EBD75-7F58-4227-8F54-6B0988BC5E64}" srcOrd="0" destOrd="0" presId="urn:microsoft.com/office/officeart/2005/8/layout/process1"/>
    <dgm:cxn modelId="{85F5D139-9D5B-414C-BEB5-ADE496C65321}" type="presOf" srcId="{6B2AA2A6-7D47-44B3-9AC0-E741E8AC59B9}" destId="{3175EC24-18F5-470C-BAEC-750A85E5ABA8}" srcOrd="0" destOrd="0" presId="urn:microsoft.com/office/officeart/2005/8/layout/process1"/>
    <dgm:cxn modelId="{A47EF9D0-F5F6-4A7D-8E0B-866DC5652D13}" type="presOf" srcId="{8CA35335-42B4-4488-A964-605859D903C9}" destId="{AA1AACC5-A22A-4169-B4DA-07357D55441A}" srcOrd="1" destOrd="0" presId="urn:microsoft.com/office/officeart/2005/8/layout/process1"/>
    <dgm:cxn modelId="{72F80BF3-346A-4633-967C-A14B9B31852A}" type="presParOf" srcId="{3175EC24-18F5-470C-BAEC-750A85E5ABA8}" destId="{2819B4B6-851D-4A52-A8A1-117204978DC9}" srcOrd="0" destOrd="0" presId="urn:microsoft.com/office/officeart/2005/8/layout/process1"/>
    <dgm:cxn modelId="{F99DD370-C85B-4194-89AC-55C0EE082A2C}" type="presParOf" srcId="{3175EC24-18F5-470C-BAEC-750A85E5ABA8}" destId="{BE7EBD75-7F58-4227-8F54-6B0988BC5E64}" srcOrd="1" destOrd="0" presId="urn:microsoft.com/office/officeart/2005/8/layout/process1"/>
    <dgm:cxn modelId="{F8603141-2C5B-48D0-8F9F-F78B07C4000D}" type="presParOf" srcId="{BE7EBD75-7F58-4227-8F54-6B0988BC5E64}" destId="{A0A7377F-546A-4836-9204-65CFF0D5A728}" srcOrd="0" destOrd="0" presId="urn:microsoft.com/office/officeart/2005/8/layout/process1"/>
    <dgm:cxn modelId="{A1FBAD13-781B-42C1-8FE9-BF6985432A73}" type="presParOf" srcId="{3175EC24-18F5-470C-BAEC-750A85E5ABA8}" destId="{216115F6-D851-4932-B290-F8C075F5DE0F}" srcOrd="2" destOrd="0" presId="urn:microsoft.com/office/officeart/2005/8/layout/process1"/>
    <dgm:cxn modelId="{91D3275E-90A0-4644-9891-B97C440C5823}" type="presParOf" srcId="{3175EC24-18F5-470C-BAEC-750A85E5ABA8}" destId="{5E9CD033-1190-4C9D-88AD-D7234E2E7009}" srcOrd="3" destOrd="0" presId="urn:microsoft.com/office/officeart/2005/8/layout/process1"/>
    <dgm:cxn modelId="{F87A1740-4980-4F23-829D-561FE27F96AA}" type="presParOf" srcId="{5E9CD033-1190-4C9D-88AD-D7234E2E7009}" destId="{AA1AACC5-A22A-4169-B4DA-07357D55441A}" srcOrd="0" destOrd="0" presId="urn:microsoft.com/office/officeart/2005/8/layout/process1"/>
    <dgm:cxn modelId="{B254DBF0-BAF5-459A-9263-574D826289DA}" type="presParOf" srcId="{3175EC24-18F5-470C-BAEC-750A85E5ABA8}" destId="{E7392CC6-629E-42F0-A729-5A5789649576}"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ED803B-C498-48DC-B0CE-5C39FB99BD89}" type="doc">
      <dgm:prSet loTypeId="urn:microsoft.com/office/officeart/2005/8/layout/pList2" loCatId="list" qsTypeId="urn:microsoft.com/office/officeart/2005/8/quickstyle/simple1" qsCatId="simple" csTypeId="urn:microsoft.com/office/officeart/2005/8/colors/colorful3" csCatId="colorful" phldr="1"/>
      <dgm:spPr/>
    </dgm:pt>
    <dgm:pt modelId="{943F27F6-B5A0-4BCA-9622-1917918F3E79}">
      <dgm:prSet phldrT="[Text]" custT="1"/>
      <dgm:spPr/>
      <dgm:t>
        <a:bodyPr/>
        <a:lstStyle/>
        <a:p>
          <a:r>
            <a:rPr lang="en-US" sz="2400" b="1" dirty="0"/>
            <a:t>Public</a:t>
          </a:r>
        </a:p>
        <a:p>
          <a:r>
            <a:rPr lang="en-US" sz="1600" dirty="0"/>
            <a:t>data accessible to </a:t>
          </a:r>
          <a:r>
            <a:rPr lang="en-US" sz="1600" b="1" dirty="0"/>
            <a:t>all portal groups </a:t>
          </a:r>
          <a:r>
            <a:rPr lang="en-US" sz="1600" dirty="0"/>
            <a:t>and the </a:t>
          </a:r>
          <a:r>
            <a:rPr lang="en-US" sz="1600" b="1" dirty="0"/>
            <a:t>public</a:t>
          </a:r>
          <a:r>
            <a:rPr lang="en-US" sz="1600" dirty="0"/>
            <a:t> </a:t>
          </a:r>
        </a:p>
      </dgm:t>
    </dgm:pt>
    <dgm:pt modelId="{9A89CE0C-7DF9-4665-A5BF-B36F12C0D757}" type="parTrans" cxnId="{A501972E-5F08-41F6-9ABD-B807453EFF08}">
      <dgm:prSet/>
      <dgm:spPr/>
      <dgm:t>
        <a:bodyPr/>
        <a:lstStyle/>
        <a:p>
          <a:endParaRPr lang="en-US"/>
        </a:p>
      </dgm:t>
    </dgm:pt>
    <dgm:pt modelId="{1DCB9290-9E95-4064-9884-6D646A5BE34C}" type="sibTrans" cxnId="{A501972E-5F08-41F6-9ABD-B807453EFF08}">
      <dgm:prSet/>
      <dgm:spPr/>
      <dgm:t>
        <a:bodyPr/>
        <a:lstStyle/>
        <a:p>
          <a:endParaRPr lang="en-US"/>
        </a:p>
      </dgm:t>
    </dgm:pt>
    <dgm:pt modelId="{E7C2DE77-5E21-4E94-9A08-4F223BF3A6DA}">
      <dgm:prSet phldrT="[Text]" custT="1"/>
      <dgm:spPr/>
      <dgm:t>
        <a:bodyPr/>
        <a:lstStyle/>
        <a:p>
          <a:r>
            <a:rPr lang="en-US" sz="2400" b="1" dirty="0"/>
            <a:t>Shared</a:t>
          </a:r>
        </a:p>
        <a:p>
          <a:r>
            <a:rPr lang="en-US" sz="1600" dirty="0"/>
            <a:t>data shared between </a:t>
          </a:r>
          <a:r>
            <a:rPr lang="en-US" sz="1600" b="1" dirty="0"/>
            <a:t>ministry portal groups</a:t>
          </a:r>
          <a:r>
            <a:rPr lang="en-US" sz="1600" dirty="0"/>
            <a:t>, but not with the public</a:t>
          </a:r>
        </a:p>
      </dgm:t>
    </dgm:pt>
    <dgm:pt modelId="{0A2E78DA-B56E-4F47-A598-48EBA11B7D62}" type="parTrans" cxnId="{FB33F63E-08DF-44AE-B731-F8AA26F5D8A5}">
      <dgm:prSet/>
      <dgm:spPr/>
      <dgm:t>
        <a:bodyPr/>
        <a:lstStyle/>
        <a:p>
          <a:endParaRPr lang="en-US"/>
        </a:p>
      </dgm:t>
    </dgm:pt>
    <dgm:pt modelId="{5B1DC0F5-F2A5-40A2-A543-1283F6A6FC6F}" type="sibTrans" cxnId="{FB33F63E-08DF-44AE-B731-F8AA26F5D8A5}">
      <dgm:prSet/>
      <dgm:spPr/>
      <dgm:t>
        <a:bodyPr/>
        <a:lstStyle/>
        <a:p>
          <a:endParaRPr lang="en-US"/>
        </a:p>
      </dgm:t>
    </dgm:pt>
    <dgm:pt modelId="{1F8C9E42-D838-406F-8E7A-E24CA34F09F3}">
      <dgm:prSet phldrT="[Text]" custT="1"/>
      <dgm:spPr/>
      <dgm:t>
        <a:bodyPr/>
        <a:lstStyle/>
        <a:p>
          <a:r>
            <a:rPr lang="en-US" sz="2400" b="1" dirty="0"/>
            <a:t>Private</a:t>
          </a:r>
        </a:p>
        <a:p>
          <a:r>
            <a:rPr lang="en-US" sz="1600" dirty="0"/>
            <a:t>data for </a:t>
          </a:r>
          <a:r>
            <a:rPr lang="en-US" sz="1600" b="1" dirty="0"/>
            <a:t>internal use</a:t>
          </a:r>
          <a:r>
            <a:rPr lang="en-US" sz="1600" dirty="0"/>
            <a:t>, only accessible within a </a:t>
          </a:r>
          <a:r>
            <a:rPr lang="en-US" sz="1600" b="1" dirty="0"/>
            <a:t>single portal group</a:t>
          </a:r>
        </a:p>
      </dgm:t>
    </dgm:pt>
    <dgm:pt modelId="{E5701C0C-E9C1-4D15-8878-8772827AE5DE}" type="parTrans" cxnId="{92F7F12B-B9D8-48A4-A80F-7FECF6BBA7CD}">
      <dgm:prSet/>
      <dgm:spPr/>
      <dgm:t>
        <a:bodyPr/>
        <a:lstStyle/>
        <a:p>
          <a:endParaRPr lang="en-US"/>
        </a:p>
      </dgm:t>
    </dgm:pt>
    <dgm:pt modelId="{BBE43515-6CB3-423F-8030-89E5F5F587F7}" type="sibTrans" cxnId="{92F7F12B-B9D8-48A4-A80F-7FECF6BBA7CD}">
      <dgm:prSet/>
      <dgm:spPr/>
      <dgm:t>
        <a:bodyPr/>
        <a:lstStyle/>
        <a:p>
          <a:endParaRPr lang="en-US"/>
        </a:p>
      </dgm:t>
    </dgm:pt>
    <dgm:pt modelId="{6161275C-16C9-484F-A339-198CB06F79A2}" type="pres">
      <dgm:prSet presAssocID="{5CED803B-C498-48DC-B0CE-5C39FB99BD89}" presName="Name0" presStyleCnt="0">
        <dgm:presLayoutVars>
          <dgm:dir/>
          <dgm:resizeHandles val="exact"/>
        </dgm:presLayoutVars>
      </dgm:prSet>
      <dgm:spPr/>
    </dgm:pt>
    <dgm:pt modelId="{CB26E241-EA44-4F0B-9324-57D9434F0F5E}" type="pres">
      <dgm:prSet presAssocID="{5CED803B-C498-48DC-B0CE-5C39FB99BD89}" presName="bkgdShp" presStyleLbl="alignAccFollowNode1" presStyleIdx="0" presStyleCnt="1" custLinFactNeighborX="1176" custLinFactNeighborY="-15196"/>
      <dgm:spPr/>
    </dgm:pt>
    <dgm:pt modelId="{7A923D36-9ADA-43DF-952F-A81C853051F0}" type="pres">
      <dgm:prSet presAssocID="{5CED803B-C498-48DC-B0CE-5C39FB99BD89}" presName="linComp" presStyleCnt="0"/>
      <dgm:spPr/>
    </dgm:pt>
    <dgm:pt modelId="{D41E42EB-8E1B-4CC9-80E5-2C2BD8AAE29B}" type="pres">
      <dgm:prSet presAssocID="{943F27F6-B5A0-4BCA-9622-1917918F3E79}" presName="compNode" presStyleCnt="0"/>
      <dgm:spPr/>
    </dgm:pt>
    <dgm:pt modelId="{3E709BB1-9FB4-4FB1-9EDB-7E1D4AF176EE}" type="pres">
      <dgm:prSet presAssocID="{943F27F6-B5A0-4BCA-9622-1917918F3E79}" presName="node" presStyleLbl="node1" presStyleIdx="0" presStyleCnt="3">
        <dgm:presLayoutVars>
          <dgm:bulletEnabled val="1"/>
        </dgm:presLayoutVars>
      </dgm:prSet>
      <dgm:spPr/>
      <dgm:t>
        <a:bodyPr/>
        <a:lstStyle/>
        <a:p>
          <a:endParaRPr lang="en-US"/>
        </a:p>
      </dgm:t>
    </dgm:pt>
    <dgm:pt modelId="{A6725E38-2A69-4CBF-B629-F00FD69C2EF7}" type="pres">
      <dgm:prSet presAssocID="{943F27F6-B5A0-4BCA-9622-1917918F3E79}" presName="invisiNode" presStyleLbl="node1" presStyleIdx="0" presStyleCnt="3"/>
      <dgm:spPr/>
    </dgm:pt>
    <dgm:pt modelId="{EE2470D9-13F5-44C0-A851-70AE6049904A}" type="pres">
      <dgm:prSet presAssocID="{943F27F6-B5A0-4BCA-9622-1917918F3E79}"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t="-17000" b="-17000"/>
          </a:stretch>
        </a:blipFill>
      </dgm:spPr>
      <dgm:extLst>
        <a:ext uri="{E40237B7-FDA0-4F09-8148-C483321AD2D9}">
          <dgm14:cNvPr xmlns:dgm14="http://schemas.microsoft.com/office/drawing/2010/diagram" id="0" name="" descr="Megaphone"/>
        </a:ext>
      </dgm:extLst>
    </dgm:pt>
    <dgm:pt modelId="{A51956F3-072E-4F9B-A110-4C0EDBDBDB0C}" type="pres">
      <dgm:prSet presAssocID="{1DCB9290-9E95-4064-9884-6D646A5BE34C}" presName="sibTrans" presStyleLbl="sibTrans2D1" presStyleIdx="0" presStyleCnt="0"/>
      <dgm:spPr/>
      <dgm:t>
        <a:bodyPr/>
        <a:lstStyle/>
        <a:p>
          <a:endParaRPr lang="en-US"/>
        </a:p>
      </dgm:t>
    </dgm:pt>
    <dgm:pt modelId="{0D5D110B-2943-4D12-A69F-BA7416158C9C}" type="pres">
      <dgm:prSet presAssocID="{E7C2DE77-5E21-4E94-9A08-4F223BF3A6DA}" presName="compNode" presStyleCnt="0"/>
      <dgm:spPr/>
    </dgm:pt>
    <dgm:pt modelId="{54EB0B58-B6AE-4AC8-8780-5CA6DADD7872}" type="pres">
      <dgm:prSet presAssocID="{E7C2DE77-5E21-4E94-9A08-4F223BF3A6DA}" presName="node" presStyleLbl="node1" presStyleIdx="1" presStyleCnt="3">
        <dgm:presLayoutVars>
          <dgm:bulletEnabled val="1"/>
        </dgm:presLayoutVars>
      </dgm:prSet>
      <dgm:spPr/>
      <dgm:t>
        <a:bodyPr/>
        <a:lstStyle/>
        <a:p>
          <a:endParaRPr lang="en-US"/>
        </a:p>
      </dgm:t>
    </dgm:pt>
    <dgm:pt modelId="{D3D0CEFB-E929-47E8-BA2D-C3811E320DEE}" type="pres">
      <dgm:prSet presAssocID="{E7C2DE77-5E21-4E94-9A08-4F223BF3A6DA}" presName="invisiNode" presStyleLbl="node1" presStyleIdx="1" presStyleCnt="3"/>
      <dgm:spPr/>
    </dgm:pt>
    <dgm:pt modelId="{0B35B935-AF8B-4A07-BBED-99CDF9AF0DBA}" type="pres">
      <dgm:prSet presAssocID="{E7C2DE77-5E21-4E94-9A08-4F223BF3A6DA}"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t="-17000" b="-17000"/>
          </a:stretch>
        </a:blipFill>
      </dgm:spPr>
      <dgm:extLst>
        <a:ext uri="{E40237B7-FDA0-4F09-8148-C483321AD2D9}">
          <dgm14:cNvPr xmlns:dgm14="http://schemas.microsoft.com/office/drawing/2010/diagram" id="0" name="" descr="Meeting"/>
        </a:ext>
      </dgm:extLst>
    </dgm:pt>
    <dgm:pt modelId="{3639A0A1-2D0B-4042-BC8B-334C9CB167E3}" type="pres">
      <dgm:prSet presAssocID="{5B1DC0F5-F2A5-40A2-A543-1283F6A6FC6F}" presName="sibTrans" presStyleLbl="sibTrans2D1" presStyleIdx="0" presStyleCnt="0"/>
      <dgm:spPr/>
      <dgm:t>
        <a:bodyPr/>
        <a:lstStyle/>
        <a:p>
          <a:endParaRPr lang="en-US"/>
        </a:p>
      </dgm:t>
    </dgm:pt>
    <dgm:pt modelId="{08C38894-65B8-43B7-8417-28FA3EF9DD43}" type="pres">
      <dgm:prSet presAssocID="{1F8C9E42-D838-406F-8E7A-E24CA34F09F3}" presName="compNode" presStyleCnt="0"/>
      <dgm:spPr/>
    </dgm:pt>
    <dgm:pt modelId="{2A56B036-DBFA-4363-8E68-6BDF6787A129}" type="pres">
      <dgm:prSet presAssocID="{1F8C9E42-D838-406F-8E7A-E24CA34F09F3}" presName="node" presStyleLbl="node1" presStyleIdx="2" presStyleCnt="3">
        <dgm:presLayoutVars>
          <dgm:bulletEnabled val="1"/>
        </dgm:presLayoutVars>
      </dgm:prSet>
      <dgm:spPr/>
      <dgm:t>
        <a:bodyPr/>
        <a:lstStyle/>
        <a:p>
          <a:endParaRPr lang="en-US"/>
        </a:p>
      </dgm:t>
    </dgm:pt>
    <dgm:pt modelId="{1B95DD1B-9007-41A6-9192-B030C078B5DA}" type="pres">
      <dgm:prSet presAssocID="{1F8C9E42-D838-406F-8E7A-E24CA34F09F3}" presName="invisiNode" presStyleLbl="node1" presStyleIdx="2" presStyleCnt="3"/>
      <dgm:spPr/>
    </dgm:pt>
    <dgm:pt modelId="{5CD0D4B8-DF3B-4525-BAF4-29E31424731B}" type="pres">
      <dgm:prSet presAssocID="{1F8C9E42-D838-406F-8E7A-E24CA34F09F3}"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t="-17000" b="-17000"/>
          </a:stretch>
        </a:blipFill>
      </dgm:spPr>
      <dgm:extLst>
        <a:ext uri="{E40237B7-FDA0-4F09-8148-C483321AD2D9}">
          <dgm14:cNvPr xmlns:dgm14="http://schemas.microsoft.com/office/drawing/2010/diagram" id="0" name="" descr="Lock"/>
        </a:ext>
      </dgm:extLst>
    </dgm:pt>
  </dgm:ptLst>
  <dgm:cxnLst>
    <dgm:cxn modelId="{D4CAA9C3-5302-49DA-8E5F-EC594413ACC7}" type="presOf" srcId="{E7C2DE77-5E21-4E94-9A08-4F223BF3A6DA}" destId="{54EB0B58-B6AE-4AC8-8780-5CA6DADD7872}" srcOrd="0" destOrd="0" presId="urn:microsoft.com/office/officeart/2005/8/layout/pList2"/>
    <dgm:cxn modelId="{FB33F63E-08DF-44AE-B731-F8AA26F5D8A5}" srcId="{5CED803B-C498-48DC-B0CE-5C39FB99BD89}" destId="{E7C2DE77-5E21-4E94-9A08-4F223BF3A6DA}" srcOrd="1" destOrd="0" parTransId="{0A2E78DA-B56E-4F47-A598-48EBA11B7D62}" sibTransId="{5B1DC0F5-F2A5-40A2-A543-1283F6A6FC6F}"/>
    <dgm:cxn modelId="{2BDEA735-963F-4B95-A2A3-F14C24CBC862}" type="presOf" srcId="{943F27F6-B5A0-4BCA-9622-1917918F3E79}" destId="{3E709BB1-9FB4-4FB1-9EDB-7E1D4AF176EE}" srcOrd="0" destOrd="0" presId="urn:microsoft.com/office/officeart/2005/8/layout/pList2"/>
    <dgm:cxn modelId="{A501972E-5F08-41F6-9ABD-B807453EFF08}" srcId="{5CED803B-C498-48DC-B0CE-5C39FB99BD89}" destId="{943F27F6-B5A0-4BCA-9622-1917918F3E79}" srcOrd="0" destOrd="0" parTransId="{9A89CE0C-7DF9-4665-A5BF-B36F12C0D757}" sibTransId="{1DCB9290-9E95-4064-9884-6D646A5BE34C}"/>
    <dgm:cxn modelId="{873C825D-879D-4C8D-8E98-17B836DF6EC7}" type="presOf" srcId="{1F8C9E42-D838-406F-8E7A-E24CA34F09F3}" destId="{2A56B036-DBFA-4363-8E68-6BDF6787A129}" srcOrd="0" destOrd="0" presId="urn:microsoft.com/office/officeart/2005/8/layout/pList2"/>
    <dgm:cxn modelId="{D50638B8-5680-4B57-8318-A692F66617EC}" type="presOf" srcId="{5CED803B-C498-48DC-B0CE-5C39FB99BD89}" destId="{6161275C-16C9-484F-A339-198CB06F79A2}" srcOrd="0" destOrd="0" presId="urn:microsoft.com/office/officeart/2005/8/layout/pList2"/>
    <dgm:cxn modelId="{92F7F12B-B9D8-48A4-A80F-7FECF6BBA7CD}" srcId="{5CED803B-C498-48DC-B0CE-5C39FB99BD89}" destId="{1F8C9E42-D838-406F-8E7A-E24CA34F09F3}" srcOrd="2" destOrd="0" parTransId="{E5701C0C-E9C1-4D15-8878-8772827AE5DE}" sibTransId="{BBE43515-6CB3-423F-8030-89E5F5F587F7}"/>
    <dgm:cxn modelId="{BD2CE107-4E68-4242-9E23-786A6B655913}" type="presOf" srcId="{5B1DC0F5-F2A5-40A2-A543-1283F6A6FC6F}" destId="{3639A0A1-2D0B-4042-BC8B-334C9CB167E3}" srcOrd="0" destOrd="0" presId="urn:microsoft.com/office/officeart/2005/8/layout/pList2"/>
    <dgm:cxn modelId="{CA922311-BF3A-4D4D-9F3F-63A0D43852AD}" type="presOf" srcId="{1DCB9290-9E95-4064-9884-6D646A5BE34C}" destId="{A51956F3-072E-4F9B-A110-4C0EDBDBDB0C}" srcOrd="0" destOrd="0" presId="urn:microsoft.com/office/officeart/2005/8/layout/pList2"/>
    <dgm:cxn modelId="{AB87FE48-9878-4851-8D16-B87A27915CF0}" type="presParOf" srcId="{6161275C-16C9-484F-A339-198CB06F79A2}" destId="{CB26E241-EA44-4F0B-9324-57D9434F0F5E}" srcOrd="0" destOrd="0" presId="urn:microsoft.com/office/officeart/2005/8/layout/pList2"/>
    <dgm:cxn modelId="{862EECFF-47FC-469E-A32B-FF0D63209FFA}" type="presParOf" srcId="{6161275C-16C9-484F-A339-198CB06F79A2}" destId="{7A923D36-9ADA-43DF-952F-A81C853051F0}" srcOrd="1" destOrd="0" presId="urn:microsoft.com/office/officeart/2005/8/layout/pList2"/>
    <dgm:cxn modelId="{18EAE47D-6C3F-4219-B245-7C258776B755}" type="presParOf" srcId="{7A923D36-9ADA-43DF-952F-A81C853051F0}" destId="{D41E42EB-8E1B-4CC9-80E5-2C2BD8AAE29B}" srcOrd="0" destOrd="0" presId="urn:microsoft.com/office/officeart/2005/8/layout/pList2"/>
    <dgm:cxn modelId="{2BDAB267-6757-4C63-89D8-1E779649C19C}" type="presParOf" srcId="{D41E42EB-8E1B-4CC9-80E5-2C2BD8AAE29B}" destId="{3E709BB1-9FB4-4FB1-9EDB-7E1D4AF176EE}" srcOrd="0" destOrd="0" presId="urn:microsoft.com/office/officeart/2005/8/layout/pList2"/>
    <dgm:cxn modelId="{837AF946-73D1-422C-84EB-48081284A60C}" type="presParOf" srcId="{D41E42EB-8E1B-4CC9-80E5-2C2BD8AAE29B}" destId="{A6725E38-2A69-4CBF-B629-F00FD69C2EF7}" srcOrd="1" destOrd="0" presId="urn:microsoft.com/office/officeart/2005/8/layout/pList2"/>
    <dgm:cxn modelId="{D0D141CC-5BF4-4B8C-8487-4D92B0F7C11F}" type="presParOf" srcId="{D41E42EB-8E1B-4CC9-80E5-2C2BD8AAE29B}" destId="{EE2470D9-13F5-44C0-A851-70AE6049904A}" srcOrd="2" destOrd="0" presId="urn:microsoft.com/office/officeart/2005/8/layout/pList2"/>
    <dgm:cxn modelId="{A575A448-EEF2-49AC-98C6-45FED92A4135}" type="presParOf" srcId="{7A923D36-9ADA-43DF-952F-A81C853051F0}" destId="{A51956F3-072E-4F9B-A110-4C0EDBDBDB0C}" srcOrd="1" destOrd="0" presId="urn:microsoft.com/office/officeart/2005/8/layout/pList2"/>
    <dgm:cxn modelId="{7E652436-9243-47AE-814E-5EE85C2831D6}" type="presParOf" srcId="{7A923D36-9ADA-43DF-952F-A81C853051F0}" destId="{0D5D110B-2943-4D12-A69F-BA7416158C9C}" srcOrd="2" destOrd="0" presId="urn:microsoft.com/office/officeart/2005/8/layout/pList2"/>
    <dgm:cxn modelId="{44736899-242C-4678-AD24-9021B2198858}" type="presParOf" srcId="{0D5D110B-2943-4D12-A69F-BA7416158C9C}" destId="{54EB0B58-B6AE-4AC8-8780-5CA6DADD7872}" srcOrd="0" destOrd="0" presId="urn:microsoft.com/office/officeart/2005/8/layout/pList2"/>
    <dgm:cxn modelId="{1A461367-1015-4C50-A0E2-AF675BCE30D4}" type="presParOf" srcId="{0D5D110B-2943-4D12-A69F-BA7416158C9C}" destId="{D3D0CEFB-E929-47E8-BA2D-C3811E320DEE}" srcOrd="1" destOrd="0" presId="urn:microsoft.com/office/officeart/2005/8/layout/pList2"/>
    <dgm:cxn modelId="{71423D27-AC1C-455F-8565-3C8B8A754DB8}" type="presParOf" srcId="{0D5D110B-2943-4D12-A69F-BA7416158C9C}" destId="{0B35B935-AF8B-4A07-BBED-99CDF9AF0DBA}" srcOrd="2" destOrd="0" presId="urn:microsoft.com/office/officeart/2005/8/layout/pList2"/>
    <dgm:cxn modelId="{AFF49D2F-9751-4FEE-9F9F-635607A810B8}" type="presParOf" srcId="{7A923D36-9ADA-43DF-952F-A81C853051F0}" destId="{3639A0A1-2D0B-4042-BC8B-334C9CB167E3}" srcOrd="3" destOrd="0" presId="urn:microsoft.com/office/officeart/2005/8/layout/pList2"/>
    <dgm:cxn modelId="{A7A22CA1-5B8D-49E1-BC69-0AE543FF7179}" type="presParOf" srcId="{7A923D36-9ADA-43DF-952F-A81C853051F0}" destId="{08C38894-65B8-43B7-8417-28FA3EF9DD43}" srcOrd="4" destOrd="0" presId="urn:microsoft.com/office/officeart/2005/8/layout/pList2"/>
    <dgm:cxn modelId="{8F17B51B-D284-48CE-A725-7461447CA02E}" type="presParOf" srcId="{08C38894-65B8-43B7-8417-28FA3EF9DD43}" destId="{2A56B036-DBFA-4363-8E68-6BDF6787A129}" srcOrd="0" destOrd="0" presId="urn:microsoft.com/office/officeart/2005/8/layout/pList2"/>
    <dgm:cxn modelId="{29A865DD-F96F-48A9-8C46-090883A76222}" type="presParOf" srcId="{08C38894-65B8-43B7-8417-28FA3EF9DD43}" destId="{1B95DD1B-9007-41A6-9192-B030C078B5DA}" srcOrd="1" destOrd="0" presId="urn:microsoft.com/office/officeart/2005/8/layout/pList2"/>
    <dgm:cxn modelId="{6F412B96-62AC-43E4-AEA8-714BDDA35A25}" type="presParOf" srcId="{08C38894-65B8-43B7-8417-28FA3EF9DD43}" destId="{5CD0D4B8-DF3B-4525-BAF4-29E31424731B}"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9B4B6-851D-4A52-A8A1-117204978DC9}">
      <dsp:nvSpPr>
        <dsp:cNvPr id="0" name=""/>
        <dsp:cNvSpPr/>
      </dsp:nvSpPr>
      <dsp:spPr>
        <a:xfrm>
          <a:off x="787" y="1226432"/>
          <a:ext cx="1873422" cy="112405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Create </a:t>
          </a:r>
          <a:r>
            <a:rPr lang="en-US" sz="2400" b="1" kern="1200" dirty="0"/>
            <a:t>dataset</a:t>
          </a:r>
        </a:p>
      </dsp:txBody>
      <dsp:txXfrm>
        <a:off x="33709" y="1259354"/>
        <a:ext cx="1807578" cy="1058209"/>
      </dsp:txXfrm>
    </dsp:sp>
    <dsp:sp modelId="{BE7EBD75-7F58-4227-8F54-6B0988BC5E64}">
      <dsp:nvSpPr>
        <dsp:cNvPr id="0" name=""/>
        <dsp:cNvSpPr/>
      </dsp:nvSpPr>
      <dsp:spPr>
        <a:xfrm>
          <a:off x="2061552" y="1556154"/>
          <a:ext cx="397165" cy="46460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061552" y="1649076"/>
        <a:ext cx="278016" cy="278764"/>
      </dsp:txXfrm>
    </dsp:sp>
    <dsp:sp modelId="{216115F6-D851-4932-B290-F8C075F5DE0F}">
      <dsp:nvSpPr>
        <dsp:cNvPr id="0" name=""/>
        <dsp:cNvSpPr/>
      </dsp:nvSpPr>
      <dsp:spPr>
        <a:xfrm>
          <a:off x="2623578" y="1226432"/>
          <a:ext cx="1628772" cy="1124053"/>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Add </a:t>
          </a:r>
          <a:r>
            <a:rPr lang="en-US" sz="2400" b="1" kern="1200" dirty="0"/>
            <a:t>data</a:t>
          </a:r>
        </a:p>
      </dsp:txBody>
      <dsp:txXfrm>
        <a:off x="2656500" y="1259354"/>
        <a:ext cx="1562928" cy="1058209"/>
      </dsp:txXfrm>
    </dsp:sp>
    <dsp:sp modelId="{5E9CD033-1190-4C9D-88AD-D7234E2E7009}">
      <dsp:nvSpPr>
        <dsp:cNvPr id="0" name=""/>
        <dsp:cNvSpPr/>
      </dsp:nvSpPr>
      <dsp:spPr>
        <a:xfrm>
          <a:off x="4439693" y="1556154"/>
          <a:ext cx="397165" cy="464608"/>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439693" y="1649076"/>
        <a:ext cx="278016" cy="278764"/>
      </dsp:txXfrm>
    </dsp:sp>
    <dsp:sp modelId="{E7392CC6-629E-42F0-A729-5A5789649576}">
      <dsp:nvSpPr>
        <dsp:cNvPr id="0" name=""/>
        <dsp:cNvSpPr/>
      </dsp:nvSpPr>
      <dsp:spPr>
        <a:xfrm>
          <a:off x="5001719" y="1226432"/>
          <a:ext cx="1873422" cy="1124053"/>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Add </a:t>
          </a:r>
          <a:r>
            <a:rPr lang="en-US" sz="2100" b="1" kern="1200" dirty="0"/>
            <a:t>additional data</a:t>
          </a:r>
        </a:p>
      </dsp:txBody>
      <dsp:txXfrm>
        <a:off x="5034641" y="1259354"/>
        <a:ext cx="1807578" cy="10582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6E241-EA44-4F0B-9324-57D9434F0F5E}">
      <dsp:nvSpPr>
        <dsp:cNvPr id="0" name=""/>
        <dsp:cNvSpPr/>
      </dsp:nvSpPr>
      <dsp:spPr>
        <a:xfrm>
          <a:off x="0" y="0"/>
          <a:ext cx="6096000" cy="1828800"/>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2470D9-13F5-44C0-A851-70AE6049904A}">
      <dsp:nvSpPr>
        <dsp:cNvPr id="0" name=""/>
        <dsp:cNvSpPr/>
      </dsp:nvSpPr>
      <dsp:spPr>
        <a:xfrm>
          <a:off x="182879" y="243840"/>
          <a:ext cx="1790700" cy="134112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709BB1-9FB4-4FB1-9EDB-7E1D4AF176EE}">
      <dsp:nvSpPr>
        <dsp:cNvPr id="0" name=""/>
        <dsp:cNvSpPr/>
      </dsp:nvSpPr>
      <dsp:spPr>
        <a:xfrm rot="10800000">
          <a:off x="182879" y="1828799"/>
          <a:ext cx="1790700" cy="2235200"/>
        </a:xfrm>
        <a:prstGeom prst="round2SameRect">
          <a:avLst>
            <a:gd name="adj1" fmla="val 10500"/>
            <a:gd name="adj2" fmla="val 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b="1" kern="1200" dirty="0"/>
            <a:t>Public</a:t>
          </a:r>
        </a:p>
        <a:p>
          <a:pPr lvl="0" algn="ctr" defTabSz="1066800">
            <a:lnSpc>
              <a:spcPct val="90000"/>
            </a:lnSpc>
            <a:spcBef>
              <a:spcPct val="0"/>
            </a:spcBef>
            <a:spcAft>
              <a:spcPct val="35000"/>
            </a:spcAft>
          </a:pPr>
          <a:r>
            <a:rPr lang="en-US" sz="1600" kern="1200" dirty="0"/>
            <a:t>data accessible to </a:t>
          </a:r>
          <a:r>
            <a:rPr lang="en-US" sz="1600" b="1" kern="1200" dirty="0"/>
            <a:t>all portal groups </a:t>
          </a:r>
          <a:r>
            <a:rPr lang="en-US" sz="1600" kern="1200" dirty="0"/>
            <a:t>and the </a:t>
          </a:r>
          <a:r>
            <a:rPr lang="en-US" sz="1600" b="1" kern="1200" dirty="0"/>
            <a:t>public</a:t>
          </a:r>
          <a:r>
            <a:rPr lang="en-US" sz="1600" kern="1200" dirty="0"/>
            <a:t> </a:t>
          </a:r>
        </a:p>
      </dsp:txBody>
      <dsp:txXfrm rot="10800000">
        <a:off x="237949" y="1828799"/>
        <a:ext cx="1680560" cy="2180130"/>
      </dsp:txXfrm>
    </dsp:sp>
    <dsp:sp modelId="{0B35B935-AF8B-4A07-BBED-99CDF9AF0DBA}">
      <dsp:nvSpPr>
        <dsp:cNvPr id="0" name=""/>
        <dsp:cNvSpPr/>
      </dsp:nvSpPr>
      <dsp:spPr>
        <a:xfrm>
          <a:off x="2152650" y="243840"/>
          <a:ext cx="1790700" cy="134112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EB0B58-B6AE-4AC8-8780-5CA6DADD7872}">
      <dsp:nvSpPr>
        <dsp:cNvPr id="0" name=""/>
        <dsp:cNvSpPr/>
      </dsp:nvSpPr>
      <dsp:spPr>
        <a:xfrm rot="10800000">
          <a:off x="2152650" y="1828799"/>
          <a:ext cx="1790700" cy="2235200"/>
        </a:xfrm>
        <a:prstGeom prst="round2SameRect">
          <a:avLst>
            <a:gd name="adj1" fmla="val 10500"/>
            <a:gd name="adj2" fmla="val 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b="1" kern="1200" dirty="0"/>
            <a:t>Shared</a:t>
          </a:r>
        </a:p>
        <a:p>
          <a:pPr lvl="0" algn="ctr" defTabSz="1066800">
            <a:lnSpc>
              <a:spcPct val="90000"/>
            </a:lnSpc>
            <a:spcBef>
              <a:spcPct val="0"/>
            </a:spcBef>
            <a:spcAft>
              <a:spcPct val="35000"/>
            </a:spcAft>
          </a:pPr>
          <a:r>
            <a:rPr lang="en-US" sz="1600" kern="1200" dirty="0"/>
            <a:t>data shared between </a:t>
          </a:r>
          <a:r>
            <a:rPr lang="en-US" sz="1600" b="1" kern="1200" dirty="0"/>
            <a:t>ministry portal groups</a:t>
          </a:r>
          <a:r>
            <a:rPr lang="en-US" sz="1600" kern="1200" dirty="0"/>
            <a:t>, but not with the public</a:t>
          </a:r>
        </a:p>
      </dsp:txBody>
      <dsp:txXfrm rot="10800000">
        <a:off x="2207720" y="1828799"/>
        <a:ext cx="1680560" cy="2180130"/>
      </dsp:txXfrm>
    </dsp:sp>
    <dsp:sp modelId="{5CD0D4B8-DF3B-4525-BAF4-29E31424731B}">
      <dsp:nvSpPr>
        <dsp:cNvPr id="0" name=""/>
        <dsp:cNvSpPr/>
      </dsp:nvSpPr>
      <dsp:spPr>
        <a:xfrm>
          <a:off x="4122420" y="243840"/>
          <a:ext cx="1790700" cy="134112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56B036-DBFA-4363-8E68-6BDF6787A129}">
      <dsp:nvSpPr>
        <dsp:cNvPr id="0" name=""/>
        <dsp:cNvSpPr/>
      </dsp:nvSpPr>
      <dsp:spPr>
        <a:xfrm rot="10800000">
          <a:off x="4122420" y="1828799"/>
          <a:ext cx="1790700" cy="2235200"/>
        </a:xfrm>
        <a:prstGeom prst="round2SameRect">
          <a:avLst>
            <a:gd name="adj1" fmla="val 10500"/>
            <a:gd name="adj2" fmla="val 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b="1" kern="1200" dirty="0"/>
            <a:t>Private</a:t>
          </a:r>
        </a:p>
        <a:p>
          <a:pPr lvl="0" algn="ctr" defTabSz="1066800">
            <a:lnSpc>
              <a:spcPct val="90000"/>
            </a:lnSpc>
            <a:spcBef>
              <a:spcPct val="0"/>
            </a:spcBef>
            <a:spcAft>
              <a:spcPct val="35000"/>
            </a:spcAft>
          </a:pPr>
          <a:r>
            <a:rPr lang="en-US" sz="1600" kern="1200" dirty="0"/>
            <a:t>data for </a:t>
          </a:r>
          <a:r>
            <a:rPr lang="en-US" sz="1600" b="1" kern="1200" dirty="0"/>
            <a:t>internal use</a:t>
          </a:r>
          <a:r>
            <a:rPr lang="en-US" sz="1600" kern="1200" dirty="0"/>
            <a:t>, only accessible within a </a:t>
          </a:r>
          <a:r>
            <a:rPr lang="en-US" sz="1600" b="1" kern="1200" dirty="0"/>
            <a:t>single portal group</a:t>
          </a:r>
        </a:p>
      </dsp:txBody>
      <dsp:txXfrm rot="10800000">
        <a:off x="4177490" y="1828799"/>
        <a:ext cx="1680560" cy="21801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F2D45-A60B-49C7-95E2-BD4BA3063637}" type="datetimeFigureOut">
              <a:rPr lang="en-AU" smtClean="0"/>
              <a:t>5/20/19</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A078DE-A02C-4187-BCE9-6F9AB1B84299}" type="slidenum">
              <a:rPr lang="en-AU" smtClean="0"/>
              <a:t>‹#›</a:t>
            </a:fld>
            <a:endParaRPr lang="en-AU"/>
          </a:p>
        </p:txBody>
      </p:sp>
    </p:spTree>
    <p:extLst>
      <p:ext uri="{BB962C8B-B14F-4D97-AF65-F5344CB8AC3E}">
        <p14:creationId xmlns:p14="http://schemas.microsoft.com/office/powerpoint/2010/main" val="457541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A078DE-A02C-4187-BCE9-6F9AB1B84299}" type="slidenum">
              <a:rPr lang="en-AU" smtClean="0"/>
              <a:t>1</a:t>
            </a:fld>
            <a:endParaRPr lang="en-AU"/>
          </a:p>
        </p:txBody>
      </p:sp>
    </p:spTree>
    <p:extLst>
      <p:ext uri="{BB962C8B-B14F-4D97-AF65-F5344CB8AC3E}">
        <p14:creationId xmlns:p14="http://schemas.microsoft.com/office/powerpoint/2010/main" val="1483739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A078DE-A02C-4187-BCE9-6F9AB1B84299}" type="slidenum">
              <a:rPr lang="en-AU" smtClean="0"/>
              <a:t>17</a:t>
            </a:fld>
            <a:endParaRPr lang="en-AU"/>
          </a:p>
        </p:txBody>
      </p:sp>
    </p:spTree>
    <p:extLst>
      <p:ext uri="{BB962C8B-B14F-4D97-AF65-F5344CB8AC3E}">
        <p14:creationId xmlns:p14="http://schemas.microsoft.com/office/powerpoint/2010/main" val="1230394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E0A078DE-A02C-4187-BCE9-6F9AB1B84299}" type="slidenum">
              <a:rPr lang="en-AU" smtClean="0"/>
              <a:t>3</a:t>
            </a:fld>
            <a:endParaRPr lang="en-AU"/>
          </a:p>
        </p:txBody>
      </p:sp>
    </p:spTree>
    <p:extLst>
      <p:ext uri="{BB962C8B-B14F-4D97-AF65-F5344CB8AC3E}">
        <p14:creationId xmlns:p14="http://schemas.microsoft.com/office/powerpoint/2010/main" val="3706029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of the user guide</a:t>
            </a:r>
          </a:p>
        </p:txBody>
      </p:sp>
      <p:sp>
        <p:nvSpPr>
          <p:cNvPr id="4" name="Slide Number Placeholder 3"/>
          <p:cNvSpPr>
            <a:spLocks noGrp="1"/>
          </p:cNvSpPr>
          <p:nvPr>
            <p:ph type="sldNum" sz="quarter" idx="10"/>
          </p:nvPr>
        </p:nvSpPr>
        <p:spPr/>
        <p:txBody>
          <a:bodyPr/>
          <a:lstStyle/>
          <a:p>
            <a:fld id="{E0A078DE-A02C-4187-BCE9-6F9AB1B84299}" type="slidenum">
              <a:rPr lang="en-AU" smtClean="0"/>
              <a:t>4</a:t>
            </a:fld>
            <a:endParaRPr lang="en-AU"/>
          </a:p>
        </p:txBody>
      </p:sp>
    </p:spTree>
    <p:extLst>
      <p:ext uri="{BB962C8B-B14F-4D97-AF65-F5344CB8AC3E}">
        <p14:creationId xmlns:p14="http://schemas.microsoft.com/office/powerpoint/2010/main" val="25235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blocks of the portal</a:t>
            </a:r>
          </a:p>
          <a:p>
            <a:pPr lvl="0"/>
            <a:r>
              <a:rPr lang="en-AU" sz="1200" b="1" kern="1200" dirty="0">
                <a:solidFill>
                  <a:schemeClr val="tx1"/>
                </a:solidFill>
                <a:effectLst/>
                <a:latin typeface="+mn-lt"/>
                <a:ea typeface="+mn-ea"/>
                <a:cs typeface="+mn-cs"/>
              </a:rPr>
              <a:t>Group:</a:t>
            </a:r>
            <a:r>
              <a:rPr lang="en-AU" sz="1200" kern="1200" dirty="0">
                <a:solidFill>
                  <a:schemeClr val="tx1"/>
                </a:solidFill>
                <a:effectLst/>
                <a:latin typeface="+mn-lt"/>
                <a:ea typeface="+mn-ea"/>
                <a:cs typeface="+mn-cs"/>
              </a:rPr>
              <a:t> collection of </a:t>
            </a:r>
            <a:r>
              <a:rPr lang="en-AU" sz="1200" b="1" kern="1200" dirty="0">
                <a:solidFill>
                  <a:schemeClr val="tx1"/>
                </a:solidFill>
                <a:effectLst/>
                <a:latin typeface="+mn-lt"/>
                <a:ea typeface="+mn-ea"/>
                <a:cs typeface="+mn-cs"/>
              </a:rPr>
              <a:t>Users</a:t>
            </a:r>
            <a:r>
              <a:rPr lang="en-AU" sz="1200" kern="1200" dirty="0">
                <a:solidFill>
                  <a:schemeClr val="tx1"/>
                </a:solidFill>
                <a:effectLst/>
                <a:latin typeface="+mn-lt"/>
                <a:ea typeface="+mn-ea"/>
                <a:cs typeface="+mn-cs"/>
              </a:rPr>
              <a:t> from the same organization, department, agency, etc. Only users from a group are able to upload and edit datasets on the data portal. Users have to be registered to become part of a Group.</a:t>
            </a:r>
            <a:endParaRPr lang="en-US" sz="1200" kern="120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Dataset: </a:t>
            </a:r>
            <a:r>
              <a:rPr lang="en-AU" sz="1200" kern="1200" dirty="0">
                <a:solidFill>
                  <a:schemeClr val="tx1"/>
                </a:solidFill>
                <a:effectLst/>
                <a:latin typeface="+mn-lt"/>
                <a:ea typeface="+mn-ea"/>
                <a:cs typeface="+mn-cs"/>
              </a:rPr>
              <a:t>folder or container that holds </a:t>
            </a:r>
            <a:r>
              <a:rPr lang="en-AU" sz="1200" b="1" kern="1200" dirty="0">
                <a:solidFill>
                  <a:schemeClr val="tx1"/>
                </a:solidFill>
                <a:effectLst/>
                <a:latin typeface="+mn-lt"/>
                <a:ea typeface="+mn-ea"/>
                <a:cs typeface="+mn-cs"/>
              </a:rPr>
              <a:t>Resources</a:t>
            </a:r>
            <a:r>
              <a:rPr lang="en-AU" sz="1200" kern="1200" dirty="0">
                <a:solidFill>
                  <a:schemeClr val="tx1"/>
                </a:solidFill>
                <a:effectLst/>
                <a:latin typeface="+mn-lt"/>
                <a:ea typeface="+mn-ea"/>
                <a:cs typeface="+mn-cs"/>
              </a:rPr>
              <a:t>, the actual data itself. You have to create a dataset first, before you are able to upload data (resources).</a:t>
            </a:r>
            <a:endParaRPr lang="en-US" sz="1200" kern="120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Resource:</a:t>
            </a:r>
            <a:r>
              <a:rPr lang="en-AU" sz="1200" kern="1200" dirty="0">
                <a:solidFill>
                  <a:schemeClr val="tx1"/>
                </a:solidFill>
                <a:effectLst/>
                <a:latin typeface="+mn-lt"/>
                <a:ea typeface="+mn-ea"/>
                <a:cs typeface="+mn-cs"/>
              </a:rPr>
              <a:t> any type of data, like Word or pdf-reports, csv or Excel files, maps or </a:t>
            </a:r>
            <a:r>
              <a:rPr lang="en-AU" sz="1200" kern="1200" dirty="0" err="1">
                <a:solidFill>
                  <a:schemeClr val="tx1"/>
                </a:solidFill>
                <a:effectLst/>
                <a:latin typeface="+mn-lt"/>
                <a:ea typeface="+mn-ea"/>
                <a:cs typeface="+mn-cs"/>
              </a:rPr>
              <a:t>gis</a:t>
            </a:r>
            <a:r>
              <a:rPr lang="en-AU" sz="1200" kern="1200" dirty="0">
                <a:solidFill>
                  <a:schemeClr val="tx1"/>
                </a:solidFill>
                <a:effectLst/>
                <a:latin typeface="+mn-lt"/>
                <a:ea typeface="+mn-ea"/>
                <a:cs typeface="+mn-cs"/>
              </a:rPr>
              <a:t>-files etc.</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A078DE-A02C-4187-BCE9-6F9AB1B84299}" type="slidenum">
              <a:rPr lang="en-AU" smtClean="0"/>
              <a:t>5</a:t>
            </a:fld>
            <a:endParaRPr lang="en-AU"/>
          </a:p>
        </p:txBody>
      </p:sp>
    </p:spTree>
    <p:extLst>
      <p:ext uri="{BB962C8B-B14F-4D97-AF65-F5344CB8AC3E}">
        <p14:creationId xmlns:p14="http://schemas.microsoft.com/office/powerpoint/2010/main" val="778808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Datasets are folders</a:t>
            </a:r>
            <a:r>
              <a:rPr lang="en-US" baseline="0" dirty="0" smtClean="0"/>
              <a:t> that hold the data and information or the resources</a:t>
            </a:r>
          </a:p>
          <a:p>
            <a:r>
              <a:rPr lang="en-US" baseline="0" dirty="0" smtClean="0"/>
              <a:t>Resources are the actual data or information</a:t>
            </a:r>
            <a:endParaRPr lang="en-US" dirty="0"/>
          </a:p>
        </p:txBody>
      </p:sp>
      <p:sp>
        <p:nvSpPr>
          <p:cNvPr id="4" name="Slide Number Placeholder 3"/>
          <p:cNvSpPr>
            <a:spLocks noGrp="1"/>
          </p:cNvSpPr>
          <p:nvPr>
            <p:ph type="sldNum" sz="quarter" idx="10"/>
          </p:nvPr>
        </p:nvSpPr>
        <p:spPr/>
        <p:txBody>
          <a:bodyPr/>
          <a:lstStyle/>
          <a:p>
            <a:fld id="{E0A078DE-A02C-4187-BCE9-6F9AB1B84299}" type="slidenum">
              <a:rPr lang="en-AU" smtClean="0"/>
              <a:t>6</a:t>
            </a:fld>
            <a:endParaRPr lang="en-AU"/>
          </a:p>
        </p:txBody>
      </p:sp>
    </p:spTree>
    <p:extLst>
      <p:ext uri="{BB962C8B-B14F-4D97-AF65-F5344CB8AC3E}">
        <p14:creationId xmlns:p14="http://schemas.microsoft.com/office/powerpoint/2010/main" val="2015677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A078DE-A02C-4187-BCE9-6F9AB1B84299}" type="slidenum">
              <a:rPr lang="en-AU" smtClean="0"/>
              <a:t>7</a:t>
            </a:fld>
            <a:endParaRPr lang="en-AU"/>
          </a:p>
        </p:txBody>
      </p:sp>
    </p:spTree>
    <p:extLst>
      <p:ext uri="{BB962C8B-B14F-4D97-AF65-F5344CB8AC3E}">
        <p14:creationId xmlns:p14="http://schemas.microsoft.com/office/powerpoint/2010/main" val="1292001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0A078DE-A02C-4187-BCE9-6F9AB1B84299}" type="slidenum">
              <a:rPr lang="en-AU" smtClean="0"/>
              <a:t>8</a:t>
            </a:fld>
            <a:endParaRPr lang="en-AU"/>
          </a:p>
        </p:txBody>
      </p:sp>
    </p:spTree>
    <p:extLst>
      <p:ext uri="{BB962C8B-B14F-4D97-AF65-F5344CB8AC3E}">
        <p14:creationId xmlns:p14="http://schemas.microsoft.com/office/powerpoint/2010/main" val="3829072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A078DE-A02C-4187-BCE9-6F9AB1B84299}" type="slidenum">
              <a:rPr lang="en-AU" smtClean="0"/>
              <a:t>9</a:t>
            </a:fld>
            <a:endParaRPr lang="en-AU"/>
          </a:p>
        </p:txBody>
      </p:sp>
    </p:spTree>
    <p:extLst>
      <p:ext uri="{BB962C8B-B14F-4D97-AF65-F5344CB8AC3E}">
        <p14:creationId xmlns:p14="http://schemas.microsoft.com/office/powerpoint/2010/main" val="448108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Data Portals do not have the structure of a “classic” relational database. The way you upload and find data is by organizing it in </a:t>
            </a:r>
            <a:r>
              <a:rPr lang="en-AU" sz="1200" b="1" kern="1200" dirty="0">
                <a:solidFill>
                  <a:schemeClr val="tx1"/>
                </a:solidFill>
                <a:effectLst/>
                <a:latin typeface="+mn-lt"/>
                <a:ea typeface="+mn-ea"/>
                <a:cs typeface="+mn-cs"/>
              </a:rPr>
              <a:t>themes</a:t>
            </a:r>
            <a:r>
              <a:rPr lang="en-AU" sz="1200" kern="1200" dirty="0">
                <a:solidFill>
                  <a:schemeClr val="tx1"/>
                </a:solidFill>
                <a:effectLst/>
                <a:latin typeface="+mn-lt"/>
                <a:ea typeface="+mn-ea"/>
                <a:cs typeface="+mn-cs"/>
              </a:rPr>
              <a:t> and tagging it with </a:t>
            </a:r>
            <a:r>
              <a:rPr lang="en-AU" sz="1200" b="1" kern="1200" dirty="0">
                <a:solidFill>
                  <a:schemeClr val="tx1"/>
                </a:solidFill>
                <a:effectLst/>
                <a:latin typeface="+mn-lt"/>
                <a:ea typeface="+mn-ea"/>
                <a:cs typeface="+mn-cs"/>
              </a:rPr>
              <a:t>keywords</a:t>
            </a:r>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Under datasets, left menu with drop down arrows. Filtering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Give examples of all categories.</a:t>
            </a:r>
          </a:p>
          <a:p>
            <a:endParaRPr lang="en-US" dirty="0"/>
          </a:p>
        </p:txBody>
      </p:sp>
      <p:sp>
        <p:nvSpPr>
          <p:cNvPr id="4" name="Slide Number Placeholder 3"/>
          <p:cNvSpPr>
            <a:spLocks noGrp="1"/>
          </p:cNvSpPr>
          <p:nvPr>
            <p:ph type="sldNum" sz="quarter" idx="10"/>
          </p:nvPr>
        </p:nvSpPr>
        <p:spPr/>
        <p:txBody>
          <a:bodyPr/>
          <a:lstStyle/>
          <a:p>
            <a:fld id="{E0A078DE-A02C-4187-BCE9-6F9AB1B84299}" type="slidenum">
              <a:rPr lang="en-AU" smtClean="0"/>
              <a:t>16</a:t>
            </a:fld>
            <a:endParaRPr lang="en-AU"/>
          </a:p>
        </p:txBody>
      </p:sp>
    </p:spTree>
    <p:extLst>
      <p:ext uri="{BB962C8B-B14F-4D97-AF65-F5344CB8AC3E}">
        <p14:creationId xmlns:p14="http://schemas.microsoft.com/office/powerpoint/2010/main" val="3902350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3D83AE-F541-4435-A541-C41ED7D86ABE}" type="datetimeFigureOut">
              <a:rPr lang="en-AU" smtClean="0"/>
              <a:t>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8366DE-CE5C-47F4-8666-7CA1C73941E9}" type="slidenum">
              <a:rPr lang="en-AU" smtClean="0"/>
              <a:t>‹#›</a:t>
            </a:fld>
            <a:endParaRPr lang="en-AU"/>
          </a:p>
        </p:txBody>
      </p:sp>
    </p:spTree>
    <p:extLst>
      <p:ext uri="{BB962C8B-B14F-4D97-AF65-F5344CB8AC3E}">
        <p14:creationId xmlns:p14="http://schemas.microsoft.com/office/powerpoint/2010/main" val="347615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D83AE-F541-4435-A541-C41ED7D86ABE}" type="datetimeFigureOut">
              <a:rPr lang="en-AU" smtClean="0"/>
              <a:t>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8366DE-CE5C-47F4-8666-7CA1C73941E9}" type="slidenum">
              <a:rPr lang="en-AU" smtClean="0"/>
              <a:t>‹#›</a:t>
            </a:fld>
            <a:endParaRPr lang="en-AU"/>
          </a:p>
        </p:txBody>
      </p:sp>
    </p:spTree>
    <p:extLst>
      <p:ext uri="{BB962C8B-B14F-4D97-AF65-F5344CB8AC3E}">
        <p14:creationId xmlns:p14="http://schemas.microsoft.com/office/powerpoint/2010/main" val="1885968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D83AE-F541-4435-A541-C41ED7D86ABE}" type="datetimeFigureOut">
              <a:rPr lang="en-AU" smtClean="0"/>
              <a:t>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8366DE-CE5C-47F4-8666-7CA1C73941E9}" type="slidenum">
              <a:rPr lang="en-AU" smtClean="0"/>
              <a:t>‹#›</a:t>
            </a:fld>
            <a:endParaRPr lang="en-AU"/>
          </a:p>
        </p:txBody>
      </p:sp>
    </p:spTree>
    <p:extLst>
      <p:ext uri="{BB962C8B-B14F-4D97-AF65-F5344CB8AC3E}">
        <p14:creationId xmlns:p14="http://schemas.microsoft.com/office/powerpoint/2010/main" val="221984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82980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7" name="Date Placeholder 3"/>
          <p:cNvSpPr>
            <a:spLocks noGrp="1"/>
          </p:cNvSpPr>
          <p:nvPr>
            <p:ph type="dt" sz="half" idx="10"/>
          </p:nvPr>
        </p:nvSpPr>
        <p:spPr>
          <a:xfrm>
            <a:off x="457200" y="6356350"/>
            <a:ext cx="1066800" cy="365125"/>
          </a:xfrm>
          <a:prstGeom prst="rect">
            <a:avLst/>
          </a:prstGeom>
        </p:spPr>
        <p:txBody>
          <a:bodyPr/>
          <a:lstStyle>
            <a:lvl1pPr>
              <a:defRPr sz="1400">
                <a:solidFill>
                  <a:schemeClr val="tx2"/>
                </a:solidFill>
              </a:defRPr>
            </a:lvl1pPr>
          </a:lstStyle>
          <a:p>
            <a:pPr>
              <a:defRPr/>
            </a:pPr>
            <a:fld id="{B7448C6E-3D28-8D4C-A557-DC35D426B8E5}" type="datetime1">
              <a:rPr lang="en-US"/>
              <a:pPr>
                <a:defRPr/>
              </a:pPr>
              <a:t>5/20/19</a:t>
            </a:fld>
            <a:endParaRPr lang="en-NZ"/>
          </a:p>
        </p:txBody>
      </p:sp>
      <p:sp>
        <p:nvSpPr>
          <p:cNvPr id="8" name="Footer Placeholder 4"/>
          <p:cNvSpPr>
            <a:spLocks noGrp="1"/>
          </p:cNvSpPr>
          <p:nvPr>
            <p:ph type="ftr" sz="quarter" idx="11"/>
          </p:nvPr>
        </p:nvSpPr>
        <p:spPr>
          <a:xfrm>
            <a:off x="1676400" y="6356350"/>
            <a:ext cx="3962400" cy="365125"/>
          </a:xfrm>
          <a:prstGeom prst="rect">
            <a:avLst/>
          </a:prstGeom>
        </p:spPr>
        <p:txBody>
          <a:bodyPr/>
          <a:lstStyle>
            <a:lvl1pPr>
              <a:defRPr sz="1400">
                <a:solidFill>
                  <a:schemeClr val="tx2"/>
                </a:solidFill>
              </a:defRPr>
            </a:lvl1pPr>
          </a:lstStyle>
          <a:p>
            <a:pPr>
              <a:defRPr/>
            </a:pPr>
            <a:endParaRPr lang="en-NZ"/>
          </a:p>
        </p:txBody>
      </p:sp>
      <p:sp>
        <p:nvSpPr>
          <p:cNvPr id="9" name="Slide Number Placeholder 5"/>
          <p:cNvSpPr>
            <a:spLocks noGrp="1"/>
          </p:cNvSpPr>
          <p:nvPr>
            <p:ph type="sldNum" sz="quarter" idx="12"/>
          </p:nvPr>
        </p:nvSpPr>
        <p:spPr>
          <a:xfrm>
            <a:off x="7010400" y="6356350"/>
            <a:ext cx="2133600" cy="365125"/>
          </a:xfrm>
          <a:prstGeom prst="rect">
            <a:avLst/>
          </a:prstGeom>
        </p:spPr>
        <p:txBody>
          <a:bodyPr/>
          <a:lstStyle>
            <a:lvl1pPr algn="r">
              <a:defRPr sz="1400">
                <a:solidFill>
                  <a:schemeClr val="tx2"/>
                </a:solidFill>
              </a:defRPr>
            </a:lvl1pPr>
          </a:lstStyle>
          <a:p>
            <a:pPr>
              <a:defRPr/>
            </a:pPr>
            <a:fld id="{5A58F299-2194-3142-AE5E-71109EAB1A0F}" type="slidenum">
              <a:rPr lang="en-NZ"/>
              <a:pPr>
                <a:defRPr/>
              </a:pPr>
              <a:t>‹#›</a:t>
            </a:fld>
            <a:endParaRPr lang="en-NZ"/>
          </a:p>
        </p:txBody>
      </p:sp>
    </p:spTree>
    <p:extLst>
      <p:ext uri="{BB962C8B-B14F-4D97-AF65-F5344CB8AC3E}">
        <p14:creationId xmlns:p14="http://schemas.microsoft.com/office/powerpoint/2010/main" val="2576396341"/>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3"/>
          <p:cNvSpPr>
            <a:spLocks noGrp="1"/>
          </p:cNvSpPr>
          <p:nvPr>
            <p:ph type="dt" sz="half" idx="10"/>
          </p:nvPr>
        </p:nvSpPr>
        <p:spPr>
          <a:xfrm>
            <a:off x="457200" y="6356350"/>
            <a:ext cx="1066800" cy="365125"/>
          </a:xfrm>
          <a:prstGeom prst="rect">
            <a:avLst/>
          </a:prstGeom>
        </p:spPr>
        <p:txBody>
          <a:bodyPr/>
          <a:lstStyle>
            <a:lvl1pPr>
              <a:defRPr sz="1400">
                <a:solidFill>
                  <a:schemeClr val="tx2"/>
                </a:solidFill>
              </a:defRPr>
            </a:lvl1pPr>
          </a:lstStyle>
          <a:p>
            <a:pPr>
              <a:defRPr/>
            </a:pPr>
            <a:fld id="{B7448C6E-3D28-8D4C-A557-DC35D426B8E5}" type="datetime1">
              <a:rPr lang="en-US"/>
              <a:pPr>
                <a:defRPr/>
              </a:pPr>
              <a:t>5/20/19</a:t>
            </a:fld>
            <a:endParaRPr lang="en-NZ"/>
          </a:p>
        </p:txBody>
      </p:sp>
      <p:sp>
        <p:nvSpPr>
          <p:cNvPr id="8" name="Footer Placeholder 4"/>
          <p:cNvSpPr>
            <a:spLocks noGrp="1"/>
          </p:cNvSpPr>
          <p:nvPr>
            <p:ph type="ftr" sz="quarter" idx="11"/>
          </p:nvPr>
        </p:nvSpPr>
        <p:spPr>
          <a:xfrm>
            <a:off x="1676400" y="6356350"/>
            <a:ext cx="3962400" cy="365125"/>
          </a:xfrm>
          <a:prstGeom prst="rect">
            <a:avLst/>
          </a:prstGeom>
        </p:spPr>
        <p:txBody>
          <a:bodyPr/>
          <a:lstStyle>
            <a:lvl1pPr>
              <a:defRPr sz="1400">
                <a:solidFill>
                  <a:schemeClr val="tx2"/>
                </a:solidFill>
              </a:defRPr>
            </a:lvl1pPr>
          </a:lstStyle>
          <a:p>
            <a:pPr>
              <a:defRPr/>
            </a:pPr>
            <a:endParaRPr lang="en-NZ"/>
          </a:p>
        </p:txBody>
      </p:sp>
      <p:sp>
        <p:nvSpPr>
          <p:cNvPr id="9" name="Slide Number Placeholder 5"/>
          <p:cNvSpPr>
            <a:spLocks noGrp="1"/>
          </p:cNvSpPr>
          <p:nvPr>
            <p:ph type="sldNum" sz="quarter" idx="12"/>
          </p:nvPr>
        </p:nvSpPr>
        <p:spPr>
          <a:xfrm>
            <a:off x="7010400" y="6356350"/>
            <a:ext cx="2133600" cy="365125"/>
          </a:xfrm>
          <a:prstGeom prst="rect">
            <a:avLst/>
          </a:prstGeom>
        </p:spPr>
        <p:txBody>
          <a:bodyPr/>
          <a:lstStyle>
            <a:lvl1pPr algn="r">
              <a:defRPr sz="1400">
                <a:solidFill>
                  <a:schemeClr val="tx2"/>
                </a:solidFill>
              </a:defRPr>
            </a:lvl1pPr>
          </a:lstStyle>
          <a:p>
            <a:pPr>
              <a:defRPr/>
            </a:pPr>
            <a:fld id="{5A58F299-2194-3142-AE5E-71109EAB1A0F}" type="slidenum">
              <a:rPr lang="en-NZ"/>
              <a:pPr>
                <a:defRPr/>
              </a:pPr>
              <a:t>‹#›</a:t>
            </a:fld>
            <a:endParaRPr lang="en-NZ"/>
          </a:p>
        </p:txBody>
      </p:sp>
    </p:spTree>
    <p:extLst>
      <p:ext uri="{BB962C8B-B14F-4D97-AF65-F5344CB8AC3E}">
        <p14:creationId xmlns:p14="http://schemas.microsoft.com/office/powerpoint/2010/main" val="2457420115"/>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283A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1066800" cy="365125"/>
          </a:xfrm>
          <a:prstGeom prst="rect">
            <a:avLst/>
          </a:prstGeom>
        </p:spPr>
        <p:txBody>
          <a:bodyPr/>
          <a:lstStyle>
            <a:lvl1pPr>
              <a:defRPr sz="1400">
                <a:solidFill>
                  <a:schemeClr val="tx2"/>
                </a:solidFill>
              </a:defRPr>
            </a:lvl1pPr>
          </a:lstStyle>
          <a:p>
            <a:pPr>
              <a:defRPr/>
            </a:pPr>
            <a:fld id="{B7448C6E-3D28-8D4C-A557-DC35D426B8E5}" type="datetime1">
              <a:rPr lang="en-US"/>
              <a:pPr>
                <a:defRPr/>
              </a:pPr>
              <a:t>5/20/19</a:t>
            </a:fld>
            <a:endParaRPr lang="en-NZ"/>
          </a:p>
        </p:txBody>
      </p:sp>
      <p:sp>
        <p:nvSpPr>
          <p:cNvPr id="5" name="Footer Placeholder 4"/>
          <p:cNvSpPr>
            <a:spLocks noGrp="1"/>
          </p:cNvSpPr>
          <p:nvPr>
            <p:ph type="ftr" sz="quarter" idx="11"/>
          </p:nvPr>
        </p:nvSpPr>
        <p:spPr>
          <a:xfrm>
            <a:off x="1676400" y="6356350"/>
            <a:ext cx="3962400" cy="365125"/>
          </a:xfrm>
          <a:prstGeom prst="rect">
            <a:avLst/>
          </a:prstGeom>
        </p:spPr>
        <p:txBody>
          <a:bodyPr/>
          <a:lstStyle>
            <a:lvl1pPr>
              <a:defRPr sz="1400">
                <a:solidFill>
                  <a:schemeClr val="tx2"/>
                </a:solidFill>
              </a:defRPr>
            </a:lvl1pPr>
          </a:lstStyle>
          <a:p>
            <a:pPr>
              <a:defRPr/>
            </a:pPr>
            <a:endParaRPr lang="en-NZ"/>
          </a:p>
        </p:txBody>
      </p:sp>
      <p:sp>
        <p:nvSpPr>
          <p:cNvPr id="6" name="Slide Number Placeholder 5"/>
          <p:cNvSpPr>
            <a:spLocks noGrp="1"/>
          </p:cNvSpPr>
          <p:nvPr>
            <p:ph type="sldNum" sz="quarter" idx="12"/>
          </p:nvPr>
        </p:nvSpPr>
        <p:spPr>
          <a:xfrm>
            <a:off x="7010400" y="6356350"/>
            <a:ext cx="2133600" cy="365125"/>
          </a:xfrm>
          <a:prstGeom prst="rect">
            <a:avLst/>
          </a:prstGeom>
        </p:spPr>
        <p:txBody>
          <a:bodyPr/>
          <a:lstStyle>
            <a:lvl1pPr algn="r">
              <a:defRPr sz="1400">
                <a:solidFill>
                  <a:schemeClr val="tx2"/>
                </a:solidFill>
              </a:defRPr>
            </a:lvl1pPr>
          </a:lstStyle>
          <a:p>
            <a:pPr>
              <a:defRPr/>
            </a:pPr>
            <a:fld id="{5A58F299-2194-3142-AE5E-71109EAB1A0F}" type="slidenum">
              <a:rPr lang="en-NZ"/>
              <a:pPr>
                <a:defRPr/>
              </a:pPr>
              <a:t>‹#›</a:t>
            </a:fld>
            <a:endParaRPr lang="en-NZ"/>
          </a:p>
        </p:txBody>
      </p:sp>
    </p:spTree>
    <p:extLst>
      <p:ext uri="{BB962C8B-B14F-4D97-AF65-F5344CB8AC3E}">
        <p14:creationId xmlns:p14="http://schemas.microsoft.com/office/powerpoint/2010/main" val="625450758"/>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8" name="Date Placeholder 3"/>
          <p:cNvSpPr>
            <a:spLocks noGrp="1"/>
          </p:cNvSpPr>
          <p:nvPr>
            <p:ph type="dt" sz="half" idx="10"/>
          </p:nvPr>
        </p:nvSpPr>
        <p:spPr>
          <a:xfrm>
            <a:off x="457200" y="6356350"/>
            <a:ext cx="1066800" cy="365125"/>
          </a:xfrm>
          <a:prstGeom prst="rect">
            <a:avLst/>
          </a:prstGeom>
        </p:spPr>
        <p:txBody>
          <a:bodyPr/>
          <a:lstStyle>
            <a:lvl1pPr>
              <a:defRPr sz="1400">
                <a:solidFill>
                  <a:schemeClr val="tx2"/>
                </a:solidFill>
              </a:defRPr>
            </a:lvl1pPr>
          </a:lstStyle>
          <a:p>
            <a:pPr>
              <a:defRPr/>
            </a:pPr>
            <a:fld id="{B7448C6E-3D28-8D4C-A557-DC35D426B8E5}" type="datetime1">
              <a:rPr lang="en-US"/>
              <a:pPr>
                <a:defRPr/>
              </a:pPr>
              <a:t>5/20/19</a:t>
            </a:fld>
            <a:endParaRPr lang="en-NZ"/>
          </a:p>
        </p:txBody>
      </p:sp>
      <p:sp>
        <p:nvSpPr>
          <p:cNvPr id="9" name="Footer Placeholder 4"/>
          <p:cNvSpPr>
            <a:spLocks noGrp="1"/>
          </p:cNvSpPr>
          <p:nvPr>
            <p:ph type="ftr" sz="quarter" idx="11"/>
          </p:nvPr>
        </p:nvSpPr>
        <p:spPr>
          <a:xfrm>
            <a:off x="1676400" y="6356350"/>
            <a:ext cx="3962400" cy="365125"/>
          </a:xfrm>
          <a:prstGeom prst="rect">
            <a:avLst/>
          </a:prstGeom>
        </p:spPr>
        <p:txBody>
          <a:bodyPr/>
          <a:lstStyle>
            <a:lvl1pPr>
              <a:defRPr sz="1400">
                <a:solidFill>
                  <a:schemeClr val="tx2"/>
                </a:solidFill>
              </a:defRPr>
            </a:lvl1pPr>
          </a:lstStyle>
          <a:p>
            <a:pPr>
              <a:defRPr/>
            </a:pPr>
            <a:endParaRPr lang="en-NZ"/>
          </a:p>
        </p:txBody>
      </p:sp>
      <p:sp>
        <p:nvSpPr>
          <p:cNvPr id="10" name="Slide Number Placeholder 5"/>
          <p:cNvSpPr>
            <a:spLocks noGrp="1"/>
          </p:cNvSpPr>
          <p:nvPr>
            <p:ph type="sldNum" sz="quarter" idx="12"/>
          </p:nvPr>
        </p:nvSpPr>
        <p:spPr>
          <a:xfrm>
            <a:off x="7010400" y="6356350"/>
            <a:ext cx="2133600" cy="365125"/>
          </a:xfrm>
          <a:prstGeom prst="rect">
            <a:avLst/>
          </a:prstGeom>
        </p:spPr>
        <p:txBody>
          <a:bodyPr/>
          <a:lstStyle>
            <a:lvl1pPr algn="r">
              <a:defRPr sz="1400">
                <a:solidFill>
                  <a:schemeClr val="tx2"/>
                </a:solidFill>
              </a:defRPr>
            </a:lvl1pPr>
          </a:lstStyle>
          <a:p>
            <a:pPr>
              <a:defRPr/>
            </a:pPr>
            <a:fld id="{5A58F299-2194-3142-AE5E-71109EAB1A0F}" type="slidenum">
              <a:rPr lang="en-NZ"/>
              <a:pPr>
                <a:defRPr/>
              </a:pPr>
              <a:t>‹#›</a:t>
            </a:fld>
            <a:endParaRPr lang="en-NZ"/>
          </a:p>
        </p:txBody>
      </p:sp>
    </p:spTree>
    <p:extLst>
      <p:ext uri="{BB962C8B-B14F-4D97-AF65-F5344CB8AC3E}">
        <p14:creationId xmlns:p14="http://schemas.microsoft.com/office/powerpoint/2010/main" val="409808294"/>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0" name="Date Placeholder 3"/>
          <p:cNvSpPr>
            <a:spLocks noGrp="1"/>
          </p:cNvSpPr>
          <p:nvPr>
            <p:ph type="dt" sz="half" idx="10"/>
          </p:nvPr>
        </p:nvSpPr>
        <p:spPr>
          <a:xfrm>
            <a:off x="457200" y="6356350"/>
            <a:ext cx="1066800" cy="365125"/>
          </a:xfrm>
          <a:prstGeom prst="rect">
            <a:avLst/>
          </a:prstGeom>
        </p:spPr>
        <p:txBody>
          <a:bodyPr/>
          <a:lstStyle>
            <a:lvl1pPr>
              <a:defRPr sz="1400">
                <a:solidFill>
                  <a:schemeClr val="tx2"/>
                </a:solidFill>
              </a:defRPr>
            </a:lvl1pPr>
          </a:lstStyle>
          <a:p>
            <a:pPr>
              <a:defRPr/>
            </a:pPr>
            <a:fld id="{B7448C6E-3D28-8D4C-A557-DC35D426B8E5}" type="datetime1">
              <a:rPr lang="en-US"/>
              <a:pPr>
                <a:defRPr/>
              </a:pPr>
              <a:t>5/20/19</a:t>
            </a:fld>
            <a:endParaRPr lang="en-NZ"/>
          </a:p>
        </p:txBody>
      </p:sp>
      <p:sp>
        <p:nvSpPr>
          <p:cNvPr id="11" name="Footer Placeholder 4"/>
          <p:cNvSpPr>
            <a:spLocks noGrp="1"/>
          </p:cNvSpPr>
          <p:nvPr>
            <p:ph type="ftr" sz="quarter" idx="11"/>
          </p:nvPr>
        </p:nvSpPr>
        <p:spPr>
          <a:xfrm>
            <a:off x="1676400" y="6356350"/>
            <a:ext cx="3962400" cy="365125"/>
          </a:xfrm>
          <a:prstGeom prst="rect">
            <a:avLst/>
          </a:prstGeom>
        </p:spPr>
        <p:txBody>
          <a:bodyPr/>
          <a:lstStyle>
            <a:lvl1pPr>
              <a:defRPr sz="1400">
                <a:solidFill>
                  <a:schemeClr val="tx2"/>
                </a:solidFill>
              </a:defRPr>
            </a:lvl1pPr>
          </a:lstStyle>
          <a:p>
            <a:pPr>
              <a:defRPr/>
            </a:pPr>
            <a:endParaRPr lang="en-NZ"/>
          </a:p>
        </p:txBody>
      </p:sp>
      <p:sp>
        <p:nvSpPr>
          <p:cNvPr id="12" name="Slide Number Placeholder 5"/>
          <p:cNvSpPr>
            <a:spLocks noGrp="1"/>
          </p:cNvSpPr>
          <p:nvPr>
            <p:ph type="sldNum" sz="quarter" idx="12"/>
          </p:nvPr>
        </p:nvSpPr>
        <p:spPr>
          <a:xfrm>
            <a:off x="7010400" y="6356350"/>
            <a:ext cx="2133600" cy="365125"/>
          </a:xfrm>
          <a:prstGeom prst="rect">
            <a:avLst/>
          </a:prstGeom>
        </p:spPr>
        <p:txBody>
          <a:bodyPr/>
          <a:lstStyle>
            <a:lvl1pPr algn="r">
              <a:defRPr sz="1400">
                <a:solidFill>
                  <a:schemeClr val="tx2"/>
                </a:solidFill>
              </a:defRPr>
            </a:lvl1pPr>
          </a:lstStyle>
          <a:p>
            <a:pPr>
              <a:defRPr/>
            </a:pPr>
            <a:fld id="{5A58F299-2194-3142-AE5E-71109EAB1A0F}" type="slidenum">
              <a:rPr lang="en-NZ"/>
              <a:pPr>
                <a:defRPr/>
              </a:pPr>
              <a:t>‹#›</a:t>
            </a:fld>
            <a:endParaRPr lang="en-NZ"/>
          </a:p>
        </p:txBody>
      </p:sp>
    </p:spTree>
    <p:extLst>
      <p:ext uri="{BB962C8B-B14F-4D97-AF65-F5344CB8AC3E}">
        <p14:creationId xmlns:p14="http://schemas.microsoft.com/office/powerpoint/2010/main" val="4051410815"/>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B7B43B0-2972-554C-9F64-8FFC0FD5B479}" type="datetime1">
              <a:rPr lang="en-US"/>
              <a:pPr>
                <a:defRPr/>
              </a:pPr>
              <a:t>5/20/19</a:t>
            </a:fld>
            <a:endParaRPr lang="en-NZ"/>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NZ"/>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100B032-7C00-8947-A7DB-8404E4EBDCF6}" type="slidenum">
              <a:rPr lang="en-NZ"/>
              <a:pPr>
                <a:defRPr/>
              </a:pPr>
              <a:t>‹#›</a:t>
            </a:fld>
            <a:endParaRPr lang="en-NZ"/>
          </a:p>
        </p:txBody>
      </p:sp>
    </p:spTree>
    <p:extLst>
      <p:ext uri="{BB962C8B-B14F-4D97-AF65-F5344CB8AC3E}">
        <p14:creationId xmlns:p14="http://schemas.microsoft.com/office/powerpoint/2010/main" val="358390004"/>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921A66E-8693-CF44-B212-70633907FB0A}" type="datetime1">
              <a:rPr lang="en-US"/>
              <a:pPr>
                <a:defRPr/>
              </a:pPr>
              <a:t>5/20/19</a:t>
            </a:fld>
            <a:endParaRPr lang="en-NZ"/>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NZ"/>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2D1479B-667E-404B-8CC6-94435DCE11FC}" type="slidenum">
              <a:rPr lang="en-NZ"/>
              <a:pPr>
                <a:defRPr/>
              </a:pPr>
              <a:t>‹#›</a:t>
            </a:fld>
            <a:endParaRPr lang="en-NZ"/>
          </a:p>
        </p:txBody>
      </p:sp>
    </p:spTree>
    <p:extLst>
      <p:ext uri="{BB962C8B-B14F-4D97-AF65-F5344CB8AC3E}">
        <p14:creationId xmlns:p14="http://schemas.microsoft.com/office/powerpoint/2010/main" val="1199659507"/>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D83AE-F541-4435-A541-C41ED7D86ABE}" type="datetimeFigureOut">
              <a:rPr lang="en-AU" smtClean="0"/>
              <a:t>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8366DE-CE5C-47F4-8666-7CA1C73941E9}" type="slidenum">
              <a:rPr lang="en-AU" smtClean="0"/>
              <a:t>‹#›</a:t>
            </a:fld>
            <a:endParaRPr lang="en-AU"/>
          </a:p>
        </p:txBody>
      </p:sp>
    </p:spTree>
    <p:extLst>
      <p:ext uri="{BB962C8B-B14F-4D97-AF65-F5344CB8AC3E}">
        <p14:creationId xmlns:p14="http://schemas.microsoft.com/office/powerpoint/2010/main" val="926985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0D6577B-012B-B34E-8241-8ED337766129}" type="datetime1">
              <a:rPr lang="en-US"/>
              <a:pPr>
                <a:defRPr/>
              </a:pPr>
              <a:t>5/20/19</a:t>
            </a:fld>
            <a:endParaRPr lang="en-NZ"/>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NZ"/>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3D88839-FAB4-2A4A-B30F-A7FC0EE0FF74}" type="slidenum">
              <a:rPr lang="en-NZ"/>
              <a:pPr>
                <a:defRPr/>
              </a:pPr>
              <a:t>‹#›</a:t>
            </a:fld>
            <a:endParaRPr lang="en-NZ"/>
          </a:p>
        </p:txBody>
      </p:sp>
    </p:spTree>
    <p:extLst>
      <p:ext uri="{BB962C8B-B14F-4D97-AF65-F5344CB8AC3E}">
        <p14:creationId xmlns:p14="http://schemas.microsoft.com/office/powerpoint/2010/main" val="1968213458"/>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457200" y="6356350"/>
            <a:ext cx="1066800" cy="365125"/>
          </a:xfrm>
          <a:prstGeom prst="rect">
            <a:avLst/>
          </a:prstGeom>
        </p:spPr>
        <p:txBody>
          <a:bodyPr/>
          <a:lstStyle>
            <a:lvl1pPr>
              <a:defRPr sz="1400">
                <a:solidFill>
                  <a:schemeClr val="tx2"/>
                </a:solidFill>
              </a:defRPr>
            </a:lvl1pPr>
          </a:lstStyle>
          <a:p>
            <a:pPr>
              <a:defRPr/>
            </a:pPr>
            <a:fld id="{B7448C6E-3D28-8D4C-A557-DC35D426B8E5}" type="datetime1">
              <a:rPr lang="en-US"/>
              <a:pPr>
                <a:defRPr/>
              </a:pPr>
              <a:t>5/20/19</a:t>
            </a:fld>
            <a:endParaRPr lang="en-NZ"/>
          </a:p>
        </p:txBody>
      </p:sp>
      <p:sp>
        <p:nvSpPr>
          <p:cNvPr id="9" name="Footer Placeholder 4"/>
          <p:cNvSpPr>
            <a:spLocks noGrp="1"/>
          </p:cNvSpPr>
          <p:nvPr>
            <p:ph type="ftr" sz="quarter" idx="11"/>
          </p:nvPr>
        </p:nvSpPr>
        <p:spPr>
          <a:xfrm>
            <a:off x="1676400" y="6356350"/>
            <a:ext cx="3962400" cy="365125"/>
          </a:xfrm>
          <a:prstGeom prst="rect">
            <a:avLst/>
          </a:prstGeom>
        </p:spPr>
        <p:txBody>
          <a:bodyPr/>
          <a:lstStyle>
            <a:lvl1pPr>
              <a:defRPr sz="1400">
                <a:solidFill>
                  <a:schemeClr val="tx2"/>
                </a:solidFill>
              </a:defRPr>
            </a:lvl1pPr>
          </a:lstStyle>
          <a:p>
            <a:pPr>
              <a:defRPr/>
            </a:pPr>
            <a:endParaRPr lang="en-NZ"/>
          </a:p>
        </p:txBody>
      </p:sp>
      <p:sp>
        <p:nvSpPr>
          <p:cNvPr id="10" name="Slide Number Placeholder 5"/>
          <p:cNvSpPr>
            <a:spLocks noGrp="1"/>
          </p:cNvSpPr>
          <p:nvPr>
            <p:ph type="sldNum" sz="quarter" idx="12"/>
          </p:nvPr>
        </p:nvSpPr>
        <p:spPr>
          <a:xfrm>
            <a:off x="7010400" y="6356350"/>
            <a:ext cx="2133600" cy="365125"/>
          </a:xfrm>
          <a:prstGeom prst="rect">
            <a:avLst/>
          </a:prstGeom>
        </p:spPr>
        <p:txBody>
          <a:bodyPr/>
          <a:lstStyle>
            <a:lvl1pPr algn="r">
              <a:defRPr sz="1400">
                <a:solidFill>
                  <a:schemeClr val="tx2"/>
                </a:solidFill>
              </a:defRPr>
            </a:lvl1pPr>
          </a:lstStyle>
          <a:p>
            <a:pPr>
              <a:defRPr/>
            </a:pPr>
            <a:fld id="{5A58F299-2194-3142-AE5E-71109EAB1A0F}" type="slidenum">
              <a:rPr lang="en-NZ"/>
              <a:pPr>
                <a:defRPr/>
              </a:pPr>
              <a:t>‹#›</a:t>
            </a:fld>
            <a:endParaRPr lang="en-NZ"/>
          </a:p>
        </p:txBody>
      </p:sp>
    </p:spTree>
    <p:extLst>
      <p:ext uri="{BB962C8B-B14F-4D97-AF65-F5344CB8AC3E}">
        <p14:creationId xmlns:p14="http://schemas.microsoft.com/office/powerpoint/2010/main" val="3397879534"/>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3D83AE-F541-4435-A541-C41ED7D86ABE}" type="datetimeFigureOut">
              <a:rPr lang="en-AU" smtClean="0"/>
              <a:t>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8366DE-CE5C-47F4-8666-7CA1C73941E9}" type="slidenum">
              <a:rPr lang="en-AU" smtClean="0"/>
              <a:t>‹#›</a:t>
            </a:fld>
            <a:endParaRPr lang="en-AU"/>
          </a:p>
        </p:txBody>
      </p:sp>
    </p:spTree>
    <p:extLst>
      <p:ext uri="{BB962C8B-B14F-4D97-AF65-F5344CB8AC3E}">
        <p14:creationId xmlns:p14="http://schemas.microsoft.com/office/powerpoint/2010/main" val="4071338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3D83AE-F541-4435-A541-C41ED7D86ABE}" type="datetimeFigureOut">
              <a:rPr lang="en-AU" smtClean="0"/>
              <a:t>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8366DE-CE5C-47F4-8666-7CA1C73941E9}" type="slidenum">
              <a:rPr lang="en-AU" smtClean="0"/>
              <a:t>‹#›</a:t>
            </a:fld>
            <a:endParaRPr lang="en-AU"/>
          </a:p>
        </p:txBody>
      </p:sp>
    </p:spTree>
    <p:extLst>
      <p:ext uri="{BB962C8B-B14F-4D97-AF65-F5344CB8AC3E}">
        <p14:creationId xmlns:p14="http://schemas.microsoft.com/office/powerpoint/2010/main" val="103710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3D83AE-F541-4435-A541-C41ED7D86ABE}" type="datetimeFigureOut">
              <a:rPr lang="en-AU" smtClean="0"/>
              <a:t>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B8366DE-CE5C-47F4-8666-7CA1C73941E9}" type="slidenum">
              <a:rPr lang="en-AU" smtClean="0"/>
              <a:t>‹#›</a:t>
            </a:fld>
            <a:endParaRPr lang="en-AU"/>
          </a:p>
        </p:txBody>
      </p:sp>
    </p:spTree>
    <p:extLst>
      <p:ext uri="{BB962C8B-B14F-4D97-AF65-F5344CB8AC3E}">
        <p14:creationId xmlns:p14="http://schemas.microsoft.com/office/powerpoint/2010/main" val="419501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3D83AE-F541-4435-A541-C41ED7D86ABE}" type="datetimeFigureOut">
              <a:rPr lang="en-AU" smtClean="0"/>
              <a:t>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B8366DE-CE5C-47F4-8666-7CA1C73941E9}" type="slidenum">
              <a:rPr lang="en-AU" smtClean="0"/>
              <a:t>‹#›</a:t>
            </a:fld>
            <a:endParaRPr lang="en-AU"/>
          </a:p>
        </p:txBody>
      </p:sp>
    </p:spTree>
    <p:extLst>
      <p:ext uri="{BB962C8B-B14F-4D97-AF65-F5344CB8AC3E}">
        <p14:creationId xmlns:p14="http://schemas.microsoft.com/office/powerpoint/2010/main" val="357912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D83AE-F541-4435-A541-C41ED7D86ABE}" type="datetimeFigureOut">
              <a:rPr lang="en-AU" smtClean="0"/>
              <a:t>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B8366DE-CE5C-47F4-8666-7CA1C73941E9}" type="slidenum">
              <a:rPr lang="en-AU" smtClean="0"/>
              <a:t>‹#›</a:t>
            </a:fld>
            <a:endParaRPr lang="en-AU"/>
          </a:p>
        </p:txBody>
      </p:sp>
    </p:spTree>
    <p:extLst>
      <p:ext uri="{BB962C8B-B14F-4D97-AF65-F5344CB8AC3E}">
        <p14:creationId xmlns:p14="http://schemas.microsoft.com/office/powerpoint/2010/main" val="140117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3D83AE-F541-4435-A541-C41ED7D86ABE}" type="datetimeFigureOut">
              <a:rPr lang="en-AU" smtClean="0"/>
              <a:t>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8366DE-CE5C-47F4-8666-7CA1C73941E9}" type="slidenum">
              <a:rPr lang="en-AU" smtClean="0"/>
              <a:t>‹#›</a:t>
            </a:fld>
            <a:endParaRPr lang="en-AU"/>
          </a:p>
        </p:txBody>
      </p:sp>
    </p:spTree>
    <p:extLst>
      <p:ext uri="{BB962C8B-B14F-4D97-AF65-F5344CB8AC3E}">
        <p14:creationId xmlns:p14="http://schemas.microsoft.com/office/powerpoint/2010/main" val="3953592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3D83AE-F541-4435-A541-C41ED7D86ABE}" type="datetimeFigureOut">
              <a:rPr lang="en-AU" smtClean="0"/>
              <a:t>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8366DE-CE5C-47F4-8666-7CA1C73941E9}" type="slidenum">
              <a:rPr lang="en-AU" smtClean="0"/>
              <a:t>‹#›</a:t>
            </a:fld>
            <a:endParaRPr lang="en-AU"/>
          </a:p>
        </p:txBody>
      </p:sp>
    </p:spTree>
    <p:extLst>
      <p:ext uri="{BB962C8B-B14F-4D97-AF65-F5344CB8AC3E}">
        <p14:creationId xmlns:p14="http://schemas.microsoft.com/office/powerpoint/2010/main" val="33546742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theme" Target="../theme/theme2.xml"/><Relationship Id="rId11"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D83AE-F541-4435-A541-C41ED7D86ABE}" type="datetimeFigureOut">
              <a:rPr lang="en-AU" smtClean="0"/>
              <a:t>5/20/19</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366DE-CE5C-47F4-8666-7CA1C73941E9}" type="slidenum">
              <a:rPr lang="en-AU" smtClean="0"/>
              <a:t>‹#›</a:t>
            </a:fld>
            <a:endParaRPr lang="en-AU"/>
          </a:p>
        </p:txBody>
      </p:sp>
    </p:spTree>
    <p:extLst>
      <p:ext uri="{BB962C8B-B14F-4D97-AF65-F5344CB8AC3E}">
        <p14:creationId xmlns:p14="http://schemas.microsoft.com/office/powerpoint/2010/main" val="252696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NZ"/>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95213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slow" p14:dur="4000"/>
    </mc:Choice>
    <mc:Fallback xmlns="">
      <p:transition spd="slow"/>
    </mc:Fallback>
  </mc:AlternateContent>
  <p:txStyles>
    <p:titleStyle>
      <a:lvl1pPr algn="ctr" rtl="0" eaLnBrk="0" fontAlgn="base" hangingPunct="0">
        <a:spcBef>
          <a:spcPct val="0"/>
        </a:spcBef>
        <a:spcAft>
          <a:spcPct val="0"/>
        </a:spcAft>
        <a:defRPr sz="4400" kern="12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107" charset="0"/>
        <a:buChar char="•"/>
        <a:defRPr sz="3200" kern="1200">
          <a:solidFill>
            <a:srgbClr val="063F93"/>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107" charset="0"/>
        <a:buChar char="–"/>
        <a:defRPr sz="2800" kern="1200">
          <a:solidFill>
            <a:srgbClr val="063F93"/>
          </a:solidFill>
          <a:latin typeface="+mn-lt"/>
          <a:ea typeface="ＭＳ Ｐゴシック" charset="-128"/>
          <a:cs typeface="+mn-cs"/>
        </a:defRPr>
      </a:lvl2pPr>
      <a:lvl3pPr marL="1143000" indent="-228600" algn="l" rtl="0" eaLnBrk="0" fontAlgn="base" hangingPunct="0">
        <a:spcBef>
          <a:spcPct val="20000"/>
        </a:spcBef>
        <a:spcAft>
          <a:spcPct val="0"/>
        </a:spcAft>
        <a:buFont typeface="Arial" pitchFamily="-107" charset="0"/>
        <a:buChar char="•"/>
        <a:defRPr sz="2400" kern="1200">
          <a:solidFill>
            <a:srgbClr val="063F93"/>
          </a:solidFill>
          <a:latin typeface="+mn-lt"/>
          <a:ea typeface="ＭＳ Ｐゴシック" charset="-128"/>
          <a:cs typeface="+mn-cs"/>
        </a:defRPr>
      </a:lvl3pPr>
      <a:lvl4pPr marL="1600200" indent="-228600" algn="l" rtl="0" eaLnBrk="0" fontAlgn="base" hangingPunct="0">
        <a:spcBef>
          <a:spcPct val="20000"/>
        </a:spcBef>
        <a:spcAft>
          <a:spcPct val="0"/>
        </a:spcAft>
        <a:buFont typeface="Arial" pitchFamily="-107" charset="0"/>
        <a:buChar char="–"/>
        <a:defRPr sz="2000" kern="1200">
          <a:solidFill>
            <a:srgbClr val="063F93"/>
          </a:solidFill>
          <a:latin typeface="+mn-lt"/>
          <a:ea typeface="ＭＳ Ｐゴシック" charset="-128"/>
          <a:cs typeface="+mn-cs"/>
        </a:defRPr>
      </a:lvl4pPr>
      <a:lvl5pPr marL="2057400" indent="-228600" algn="l" rtl="0" eaLnBrk="0" fontAlgn="base" hangingPunct="0">
        <a:spcBef>
          <a:spcPct val="20000"/>
        </a:spcBef>
        <a:spcAft>
          <a:spcPct val="0"/>
        </a:spcAft>
        <a:buFont typeface="Arial" pitchFamily="-107" charset="0"/>
        <a:buChar char="»"/>
        <a:defRPr sz="2000" kern="1200">
          <a:solidFill>
            <a:srgbClr val="063F93"/>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5.gif"/></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hyperlink" Target="Tutorials%5C4_Create%20a%20visualization.mp4" TargetMode="External"/><Relationship Id="rId5" Type="http://schemas.openxmlformats.org/officeDocument/2006/relationships/image" Target="../media/image20.jp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5.gif"/><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hyperlink" Target="https://pacific-data.sprep.org/help-support"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5.gif"/><Relationship Id="rId5" Type="http://schemas.openxmlformats.org/officeDocument/2006/relationships/image" Target="../media/image6.png"/><Relationship Id="rId6" Type="http://schemas.openxmlformats.org/officeDocument/2006/relationships/hyperlink" Target="https://pacific-data.sprep.org/dataset/data-portal-manuals"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5.gif"/><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5.gif"/><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51.svg"/><Relationship Id="rId13" Type="http://schemas.openxmlformats.org/officeDocument/2006/relationships/image" Target="../media/image15.png"/><Relationship Id="rId14" Type="http://schemas.openxmlformats.org/officeDocument/2006/relationships/image" Target="../media/image53.sv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13.png"/><Relationship Id="rId10" Type="http://schemas.openxmlformats.org/officeDocument/2006/relationships/image" Target="../media/image49.sv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5.gif"/><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5.gif"/><Relationship Id="rId5" Type="http://schemas.openxmlformats.org/officeDocument/2006/relationships/diagramData" Target="../diagrams/data2.xml"/><Relationship Id="rId6" Type="http://schemas.openxmlformats.org/officeDocument/2006/relationships/diagramLayout" Target="../diagrams/layout2.xml"/><Relationship Id="rId7" Type="http://schemas.openxmlformats.org/officeDocument/2006/relationships/diagramQuickStyle" Target="../diagrams/quickStyle2.xml"/><Relationship Id="rId8" Type="http://schemas.openxmlformats.org/officeDocument/2006/relationships/diagramColors" Target="../diagrams/colors2.xml"/><Relationship Id="rId9"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183C9F8-3904-4BFD-858D-314484564DFF}"/>
              </a:ext>
            </a:extLst>
          </p:cNvPr>
          <p:cNvPicPr>
            <a:picLocks noChangeAspect="1"/>
          </p:cNvPicPr>
          <p:nvPr/>
        </p:nvPicPr>
        <p:blipFill rotWithShape="1">
          <a:blip r:embed="rId4"/>
          <a:srcRect r="5112" b="41333"/>
          <a:stretch/>
        </p:blipFill>
        <p:spPr>
          <a:xfrm>
            <a:off x="92035" y="1157849"/>
            <a:ext cx="8959925" cy="4895558"/>
          </a:xfrm>
          <a:prstGeom prst="rect">
            <a:avLst/>
          </a:prstGeom>
        </p:spPr>
      </p:pic>
      <p:sp>
        <p:nvSpPr>
          <p:cNvPr id="5" name="TextBox 4">
            <a:extLst>
              <a:ext uri="{FF2B5EF4-FFF2-40B4-BE49-F238E27FC236}">
                <a16:creationId xmlns="" xmlns:a16="http://schemas.microsoft.com/office/drawing/2014/main" id="{D09249F9-D20C-45BD-AE2C-BB61A438E3D2}"/>
              </a:ext>
            </a:extLst>
          </p:cNvPr>
          <p:cNvSpPr txBox="1"/>
          <p:nvPr/>
        </p:nvSpPr>
        <p:spPr>
          <a:xfrm>
            <a:off x="0" y="236416"/>
            <a:ext cx="9144000" cy="646331"/>
          </a:xfrm>
          <a:prstGeom prst="rect">
            <a:avLst/>
          </a:prstGeom>
          <a:noFill/>
        </p:spPr>
        <p:txBody>
          <a:bodyPr wrap="square" rtlCol="0">
            <a:spAutoFit/>
          </a:bodyPr>
          <a:lstStyle/>
          <a:p>
            <a:pPr algn="ctr"/>
            <a:r>
              <a:rPr lang="en-US" sz="3600" dirty="0"/>
              <a:t>Inform Regional Data Portal</a:t>
            </a:r>
          </a:p>
        </p:txBody>
      </p:sp>
      <p:sp>
        <p:nvSpPr>
          <p:cNvPr id="6" name="Oval 5">
            <a:extLst>
              <a:ext uri="{FF2B5EF4-FFF2-40B4-BE49-F238E27FC236}">
                <a16:creationId xmlns="" xmlns:a16="http://schemas.microsoft.com/office/drawing/2014/main" id="{A8F231D6-9704-4E22-8FF7-0CE3152BE547}"/>
              </a:ext>
            </a:extLst>
          </p:cNvPr>
          <p:cNvSpPr/>
          <p:nvPr/>
        </p:nvSpPr>
        <p:spPr>
          <a:xfrm>
            <a:off x="8507117" y="1183018"/>
            <a:ext cx="573742" cy="25997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5DEAC248-4E0C-4850-8EF9-67F814FE656C}"/>
              </a:ext>
            </a:extLst>
          </p:cNvPr>
          <p:cNvSpPr txBox="1"/>
          <p:nvPr/>
        </p:nvSpPr>
        <p:spPr>
          <a:xfrm>
            <a:off x="7791390" y="452764"/>
            <a:ext cx="1113046" cy="461665"/>
          </a:xfrm>
          <a:prstGeom prst="rect">
            <a:avLst/>
          </a:prstGeom>
          <a:solidFill>
            <a:schemeClr val="accent2"/>
          </a:solidFill>
        </p:spPr>
        <p:txBody>
          <a:bodyPr wrap="square" rtlCol="0">
            <a:spAutoFit/>
          </a:bodyPr>
          <a:lstStyle/>
          <a:p>
            <a:pPr algn="ctr"/>
            <a:r>
              <a:rPr lang="en-US" sz="2400" b="1" dirty="0">
                <a:solidFill>
                  <a:schemeClr val="bg1"/>
                </a:solidFill>
              </a:rPr>
              <a:t>HELP</a:t>
            </a:r>
          </a:p>
        </p:txBody>
      </p:sp>
      <p:cxnSp>
        <p:nvCxnSpPr>
          <p:cNvPr id="9" name="Straight Arrow Connector 8">
            <a:extLst>
              <a:ext uri="{FF2B5EF4-FFF2-40B4-BE49-F238E27FC236}">
                <a16:creationId xmlns="" xmlns:a16="http://schemas.microsoft.com/office/drawing/2014/main" id="{98D144F1-0C6B-4AE5-BC47-657026531D0E}"/>
              </a:ext>
            </a:extLst>
          </p:cNvPr>
          <p:cNvCxnSpPr>
            <a:cxnSpLocks/>
          </p:cNvCxnSpPr>
          <p:nvPr/>
        </p:nvCxnSpPr>
        <p:spPr>
          <a:xfrm>
            <a:off x="8617565" y="894891"/>
            <a:ext cx="162485" cy="2434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 xmlns:a16="http://schemas.microsoft.com/office/drawing/2014/main" id="{BE374818-01E3-4ECA-BB99-E4608533ACFF}"/>
              </a:ext>
            </a:extLst>
          </p:cNvPr>
          <p:cNvSpPr txBox="1"/>
          <p:nvPr/>
        </p:nvSpPr>
        <p:spPr>
          <a:xfrm>
            <a:off x="1204072" y="2089283"/>
            <a:ext cx="1543050" cy="369332"/>
          </a:xfrm>
          <a:prstGeom prst="rect">
            <a:avLst/>
          </a:prstGeom>
          <a:solidFill>
            <a:schemeClr val="accent2"/>
          </a:solidFill>
        </p:spPr>
        <p:txBody>
          <a:bodyPr wrap="square" rtlCol="0">
            <a:spAutoFit/>
          </a:bodyPr>
          <a:lstStyle/>
          <a:p>
            <a:pPr algn="ctr"/>
            <a:r>
              <a:rPr lang="en-US" b="1" dirty="0">
                <a:solidFill>
                  <a:schemeClr val="bg1"/>
                </a:solidFill>
              </a:rPr>
              <a:t>SEARCH TOOL</a:t>
            </a:r>
          </a:p>
        </p:txBody>
      </p:sp>
      <p:sp>
        <p:nvSpPr>
          <p:cNvPr id="10" name="TextBox 9">
            <a:extLst>
              <a:ext uri="{FF2B5EF4-FFF2-40B4-BE49-F238E27FC236}">
                <a16:creationId xmlns="" xmlns:a16="http://schemas.microsoft.com/office/drawing/2014/main" id="{744BDE94-0633-49D2-8BAA-D3946FFD8338}"/>
              </a:ext>
            </a:extLst>
          </p:cNvPr>
          <p:cNvSpPr txBox="1"/>
          <p:nvPr/>
        </p:nvSpPr>
        <p:spPr>
          <a:xfrm>
            <a:off x="6118757" y="1475876"/>
            <a:ext cx="867965" cy="369332"/>
          </a:xfrm>
          <a:prstGeom prst="rect">
            <a:avLst/>
          </a:prstGeom>
          <a:solidFill>
            <a:schemeClr val="accent2"/>
          </a:solidFill>
        </p:spPr>
        <p:txBody>
          <a:bodyPr wrap="square" rtlCol="0">
            <a:spAutoFit/>
          </a:bodyPr>
          <a:lstStyle/>
          <a:p>
            <a:pPr algn="ctr"/>
            <a:r>
              <a:rPr lang="en-US" b="1" dirty="0">
                <a:solidFill>
                  <a:schemeClr val="bg1"/>
                </a:solidFill>
              </a:rPr>
              <a:t>MENU</a:t>
            </a:r>
          </a:p>
        </p:txBody>
      </p:sp>
      <p:sp>
        <p:nvSpPr>
          <p:cNvPr id="11" name="TextBox 10">
            <a:extLst>
              <a:ext uri="{FF2B5EF4-FFF2-40B4-BE49-F238E27FC236}">
                <a16:creationId xmlns="" xmlns:a16="http://schemas.microsoft.com/office/drawing/2014/main" id="{E409ED3E-FB8D-40D9-A82F-1F893DFE9466}"/>
              </a:ext>
            </a:extLst>
          </p:cNvPr>
          <p:cNvSpPr txBox="1"/>
          <p:nvPr/>
        </p:nvSpPr>
        <p:spPr>
          <a:xfrm>
            <a:off x="2168769" y="2756176"/>
            <a:ext cx="4728308" cy="369332"/>
          </a:xfrm>
          <a:prstGeom prst="rect">
            <a:avLst/>
          </a:prstGeom>
          <a:solidFill>
            <a:schemeClr val="accent2"/>
          </a:solidFill>
        </p:spPr>
        <p:txBody>
          <a:bodyPr wrap="square" rtlCol="0">
            <a:spAutoFit/>
          </a:bodyPr>
          <a:lstStyle/>
          <a:p>
            <a:pPr algn="ctr"/>
            <a:r>
              <a:rPr lang="en-US" b="1" dirty="0">
                <a:solidFill>
                  <a:schemeClr val="bg1"/>
                </a:solidFill>
              </a:rPr>
              <a:t>THEMES</a:t>
            </a:r>
          </a:p>
        </p:txBody>
      </p:sp>
    </p:spTree>
    <p:extLst>
      <p:ext uri="{BB962C8B-B14F-4D97-AF65-F5344CB8AC3E}">
        <p14:creationId xmlns:p14="http://schemas.microsoft.com/office/powerpoint/2010/main" val="3371101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69AE1AFA-D17B-437A-9AF4-47448EEBF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822" y="5830281"/>
            <a:ext cx="2028778" cy="933450"/>
          </a:xfrm>
          <a:prstGeom prst="rect">
            <a:avLst/>
          </a:prstGeom>
        </p:spPr>
      </p:pic>
      <p:sp>
        <p:nvSpPr>
          <p:cNvPr id="5" name="TextBox 4">
            <a:extLst>
              <a:ext uri="{FF2B5EF4-FFF2-40B4-BE49-F238E27FC236}">
                <a16:creationId xmlns=""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sp>
        <p:nvSpPr>
          <p:cNvPr id="4" name="Rectangle 3">
            <a:extLst>
              <a:ext uri="{FF2B5EF4-FFF2-40B4-BE49-F238E27FC236}">
                <a16:creationId xmlns="" xmlns:a16="http://schemas.microsoft.com/office/drawing/2014/main" id="{48BDB40A-FE2C-4B4F-A4FE-5FF091A5BBAF}"/>
              </a:ext>
            </a:extLst>
          </p:cNvPr>
          <p:cNvSpPr/>
          <p:nvPr/>
        </p:nvSpPr>
        <p:spPr>
          <a:xfrm>
            <a:off x="778614" y="563830"/>
            <a:ext cx="3660737" cy="584775"/>
          </a:xfrm>
          <a:prstGeom prst="rect">
            <a:avLst/>
          </a:prstGeom>
        </p:spPr>
        <p:txBody>
          <a:bodyPr wrap="square">
            <a:spAutoFit/>
          </a:bodyPr>
          <a:lstStyle/>
          <a:p>
            <a:r>
              <a:rPr lang="en-US" sz="3200" b="1" dirty="0"/>
              <a:t>Metadata</a:t>
            </a:r>
          </a:p>
        </p:txBody>
      </p:sp>
      <p:graphicFrame>
        <p:nvGraphicFramePr>
          <p:cNvPr id="7" name="Table 6">
            <a:extLst>
              <a:ext uri="{FF2B5EF4-FFF2-40B4-BE49-F238E27FC236}">
                <a16:creationId xmlns="" xmlns:a16="http://schemas.microsoft.com/office/drawing/2014/main" id="{870C3D59-D33C-46F8-A9CE-27E756012C9C}"/>
              </a:ext>
            </a:extLst>
          </p:cNvPr>
          <p:cNvGraphicFramePr>
            <a:graphicFrameLocks noGrp="1"/>
          </p:cNvGraphicFramePr>
          <p:nvPr>
            <p:extLst/>
          </p:nvPr>
        </p:nvGraphicFramePr>
        <p:xfrm>
          <a:off x="778614" y="1554628"/>
          <a:ext cx="7809574" cy="4304182"/>
        </p:xfrm>
        <a:graphic>
          <a:graphicData uri="http://schemas.openxmlformats.org/drawingml/2006/table">
            <a:tbl>
              <a:tblPr firstRow="1" firstCol="1" bandRow="1">
                <a:tableStyleId>{5C22544A-7EE6-4342-B048-85BDC9FD1C3A}</a:tableStyleId>
              </a:tblPr>
              <a:tblGrid>
                <a:gridCol w="2294530">
                  <a:extLst>
                    <a:ext uri="{9D8B030D-6E8A-4147-A177-3AD203B41FA5}">
                      <a16:colId xmlns="" xmlns:a16="http://schemas.microsoft.com/office/drawing/2014/main" val="771845432"/>
                    </a:ext>
                  </a:extLst>
                </a:gridCol>
                <a:gridCol w="5515044">
                  <a:extLst>
                    <a:ext uri="{9D8B030D-6E8A-4147-A177-3AD203B41FA5}">
                      <a16:colId xmlns="" xmlns:a16="http://schemas.microsoft.com/office/drawing/2014/main" val="3770916919"/>
                    </a:ext>
                  </a:extLst>
                </a:gridCol>
              </a:tblGrid>
              <a:tr h="254498">
                <a:tc>
                  <a:txBody>
                    <a:bodyPr/>
                    <a:lstStyle/>
                    <a:p>
                      <a:pPr>
                        <a:lnSpc>
                          <a:spcPct val="107000"/>
                        </a:lnSpc>
                        <a:spcAft>
                          <a:spcPts val="0"/>
                        </a:spcAft>
                      </a:pPr>
                      <a:r>
                        <a:rPr lang="en-AU" sz="1600">
                          <a:effectLst/>
                        </a:rPr>
                        <a:t>Field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600" dirty="0">
                          <a:effectLst/>
                        </a:rPr>
                        <a:t>Value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30106156"/>
                  </a:ext>
                </a:extLst>
              </a:tr>
              <a:tr h="254498">
                <a:tc>
                  <a:txBody>
                    <a:bodyPr/>
                    <a:lstStyle/>
                    <a:p>
                      <a:pPr>
                        <a:lnSpc>
                          <a:spcPct val="107000"/>
                        </a:lnSpc>
                        <a:spcAft>
                          <a:spcPts val="0"/>
                        </a:spcAft>
                      </a:pPr>
                      <a:r>
                        <a:rPr lang="en-AU" sz="1600" dirty="0">
                          <a:effectLst/>
                        </a:rPr>
                        <a:t>Author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Author of the dataset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29312114"/>
                  </a:ext>
                </a:extLst>
              </a:tr>
              <a:tr h="254498">
                <a:tc>
                  <a:txBody>
                    <a:bodyPr/>
                    <a:lstStyle/>
                    <a:p>
                      <a:pPr>
                        <a:lnSpc>
                          <a:spcPct val="107000"/>
                        </a:lnSpc>
                        <a:spcAft>
                          <a:spcPts val="0"/>
                        </a:spcAft>
                      </a:pPr>
                      <a:r>
                        <a:rPr lang="en-AU" sz="1600" dirty="0">
                          <a:effectLst/>
                        </a:rPr>
                        <a:t>Spatial Coverage Area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Area that the dataset relates to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22018686"/>
                  </a:ext>
                </a:extLst>
              </a:tr>
              <a:tr h="520860">
                <a:tc>
                  <a:txBody>
                    <a:bodyPr/>
                    <a:lstStyle/>
                    <a:p>
                      <a:pPr>
                        <a:lnSpc>
                          <a:spcPct val="107000"/>
                        </a:lnSpc>
                        <a:spcAft>
                          <a:spcPts val="0"/>
                        </a:spcAft>
                      </a:pPr>
                      <a:r>
                        <a:rPr lang="en-AU" sz="1600" dirty="0">
                          <a:effectLst/>
                        </a:rPr>
                        <a:t>Spatial Coverage Location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Name of the area that the dataset relates to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04585834"/>
                  </a:ext>
                </a:extLst>
              </a:tr>
              <a:tr h="254498">
                <a:tc>
                  <a:txBody>
                    <a:bodyPr/>
                    <a:lstStyle/>
                    <a:p>
                      <a:pPr>
                        <a:lnSpc>
                          <a:spcPct val="107000"/>
                        </a:lnSpc>
                        <a:spcAft>
                          <a:spcPts val="0"/>
                        </a:spcAft>
                      </a:pPr>
                      <a:r>
                        <a:rPr lang="en-AU" sz="1600" dirty="0">
                          <a:effectLst/>
                        </a:rPr>
                        <a:t>Frequency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How often a dataset is published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2904161"/>
                  </a:ext>
                </a:extLst>
              </a:tr>
              <a:tr h="254498">
                <a:tc>
                  <a:txBody>
                    <a:bodyPr/>
                    <a:lstStyle/>
                    <a:p>
                      <a:pPr>
                        <a:lnSpc>
                          <a:spcPct val="107000"/>
                        </a:lnSpc>
                        <a:spcAft>
                          <a:spcPts val="0"/>
                        </a:spcAft>
                      </a:pPr>
                      <a:r>
                        <a:rPr lang="en-AU" sz="1600" dirty="0">
                          <a:effectLst/>
                        </a:rPr>
                        <a:t>Temporal Coverage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Date, or start and end date range encompassing the dataset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17205345"/>
                  </a:ext>
                </a:extLst>
              </a:tr>
              <a:tr h="254498">
                <a:tc>
                  <a:txBody>
                    <a:bodyPr/>
                    <a:lstStyle/>
                    <a:p>
                      <a:pPr>
                        <a:lnSpc>
                          <a:spcPct val="107000"/>
                        </a:lnSpc>
                        <a:spcAft>
                          <a:spcPts val="0"/>
                        </a:spcAft>
                      </a:pPr>
                      <a:r>
                        <a:rPr lang="en-AU" sz="1600" dirty="0">
                          <a:effectLst/>
                        </a:rPr>
                        <a:t>Contact Name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Name of the person who can be contacted regarding the dataset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659113658"/>
                  </a:ext>
                </a:extLst>
              </a:tr>
              <a:tr h="254498">
                <a:tc>
                  <a:txBody>
                    <a:bodyPr/>
                    <a:lstStyle/>
                    <a:p>
                      <a:pPr>
                        <a:lnSpc>
                          <a:spcPct val="107000"/>
                        </a:lnSpc>
                        <a:spcAft>
                          <a:spcPts val="0"/>
                        </a:spcAft>
                      </a:pPr>
                      <a:r>
                        <a:rPr lang="en-AU" sz="1600" dirty="0">
                          <a:effectLst/>
                        </a:rPr>
                        <a:t>Contact Email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Email address of the person who can be contacted regarding the dataset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286160942"/>
                  </a:ext>
                </a:extLst>
              </a:tr>
              <a:tr h="254498">
                <a:tc>
                  <a:txBody>
                    <a:bodyPr/>
                    <a:lstStyle/>
                    <a:p>
                      <a:pPr>
                        <a:lnSpc>
                          <a:spcPct val="107000"/>
                        </a:lnSpc>
                        <a:spcAft>
                          <a:spcPts val="0"/>
                        </a:spcAft>
                      </a:pPr>
                      <a:r>
                        <a:rPr lang="en-AU" sz="1600" dirty="0">
                          <a:effectLst/>
                        </a:rPr>
                        <a:t>Homepage URL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URL of homepage where more info on the dataset can be found</a:t>
                      </a:r>
                      <a:endParaRPr lang="en-US" sz="1400" dirty="0">
                        <a:effectLst/>
                      </a:endParaRPr>
                    </a:p>
                  </a:txBody>
                  <a:tcPr marL="68580" marR="68580" marT="0" marB="0"/>
                </a:tc>
                <a:extLst>
                  <a:ext uri="{0D108BD9-81ED-4DB2-BD59-A6C34878D82A}">
                    <a16:rowId xmlns="" xmlns:a16="http://schemas.microsoft.com/office/drawing/2014/main" val="2670466334"/>
                  </a:ext>
                </a:extLst>
              </a:tr>
              <a:tr h="254498">
                <a:tc>
                  <a:txBody>
                    <a:bodyPr/>
                    <a:lstStyle/>
                    <a:p>
                      <a:pPr>
                        <a:lnSpc>
                          <a:spcPct val="107000"/>
                        </a:lnSpc>
                        <a:spcAft>
                          <a:spcPts val="0"/>
                        </a:spcAft>
                      </a:pPr>
                      <a:r>
                        <a:rPr lang="en-AU" sz="1600">
                          <a:effectLst/>
                        </a:rPr>
                        <a:t>Data standard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Name of the data standard that the dataset conforms to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80214154"/>
                  </a:ext>
                </a:extLst>
              </a:tr>
              <a:tr h="254498">
                <a:tc>
                  <a:txBody>
                    <a:bodyPr/>
                    <a:lstStyle/>
                    <a:p>
                      <a:pPr>
                        <a:lnSpc>
                          <a:spcPct val="107000"/>
                        </a:lnSpc>
                        <a:spcAft>
                          <a:spcPts val="0"/>
                        </a:spcAft>
                      </a:pPr>
                      <a:r>
                        <a:rPr lang="en-AU" sz="1600" dirty="0">
                          <a:effectLst/>
                        </a:rPr>
                        <a:t>Language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Language used in the dataset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42104317"/>
                  </a:ext>
                </a:extLst>
              </a:tr>
              <a:tr h="254498">
                <a:tc>
                  <a:txBody>
                    <a:bodyPr/>
                    <a:lstStyle/>
                    <a:p>
                      <a:pPr>
                        <a:lnSpc>
                          <a:spcPct val="107000"/>
                        </a:lnSpc>
                        <a:spcAft>
                          <a:spcPts val="0"/>
                        </a:spcAft>
                      </a:pPr>
                      <a:r>
                        <a:rPr lang="en-AU" sz="1600" dirty="0">
                          <a:effectLst/>
                        </a:rPr>
                        <a:t>Resources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List of resources that you added to the dataset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283303691"/>
                  </a:ext>
                </a:extLst>
              </a:tr>
              <a:tr h="455777">
                <a:tc>
                  <a:txBody>
                    <a:bodyPr/>
                    <a:lstStyle/>
                    <a:p>
                      <a:pPr>
                        <a:lnSpc>
                          <a:spcPct val="107000"/>
                        </a:lnSpc>
                        <a:spcAft>
                          <a:spcPts val="0"/>
                        </a:spcAft>
                      </a:pPr>
                      <a:r>
                        <a:rPr lang="en-AU" sz="1600" dirty="0">
                          <a:effectLst/>
                        </a:rPr>
                        <a:t>Related content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Internal link or link to an outside resource that provides additional context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09432187"/>
                  </a:ext>
                </a:extLst>
              </a:tr>
              <a:tr h="455777">
                <a:tc>
                  <a:txBody>
                    <a:bodyPr/>
                    <a:lstStyle/>
                    <a:p>
                      <a:pPr>
                        <a:lnSpc>
                          <a:spcPct val="107000"/>
                        </a:lnSpc>
                        <a:spcAft>
                          <a:spcPts val="0"/>
                        </a:spcAft>
                      </a:pPr>
                      <a:r>
                        <a:rPr lang="en-AU" sz="1600" dirty="0">
                          <a:effectLst/>
                        </a:rPr>
                        <a:t>Revision information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Explanation of the changes you are making in the Revision log message box. This helps other authors understand your motivations.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89098827"/>
                  </a:ext>
                </a:extLst>
              </a:tr>
            </a:tbl>
          </a:graphicData>
        </a:graphic>
      </p:graphicFrame>
      <p:sp>
        <p:nvSpPr>
          <p:cNvPr id="3" name="Thought Bubble: Cloud 2">
            <a:extLst>
              <a:ext uri="{FF2B5EF4-FFF2-40B4-BE49-F238E27FC236}">
                <a16:creationId xmlns="" xmlns:a16="http://schemas.microsoft.com/office/drawing/2014/main" id="{83CDCBB7-49F4-436A-99B2-E81A7991F40B}"/>
              </a:ext>
            </a:extLst>
          </p:cNvPr>
          <p:cNvSpPr/>
          <p:nvPr/>
        </p:nvSpPr>
        <p:spPr>
          <a:xfrm>
            <a:off x="3996289" y="179110"/>
            <a:ext cx="2172243" cy="1131805"/>
          </a:xfrm>
          <a:prstGeom prst="cloudCallout">
            <a:avLst>
              <a:gd name="adj1" fmla="val -106611"/>
              <a:gd name="adj2" fmla="val 159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Data about the data</a:t>
            </a:r>
          </a:p>
        </p:txBody>
      </p:sp>
    </p:spTree>
    <p:extLst>
      <p:ext uri="{BB962C8B-B14F-4D97-AF65-F5344CB8AC3E}">
        <p14:creationId xmlns:p14="http://schemas.microsoft.com/office/powerpoint/2010/main" val="14053786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69AE1AFA-D17B-437A-9AF4-47448EEBF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822" y="5830281"/>
            <a:ext cx="2028778" cy="933450"/>
          </a:xfrm>
          <a:prstGeom prst="rect">
            <a:avLst/>
          </a:prstGeom>
        </p:spPr>
      </p:pic>
      <p:sp>
        <p:nvSpPr>
          <p:cNvPr id="5" name="TextBox 4">
            <a:extLst>
              <a:ext uri="{FF2B5EF4-FFF2-40B4-BE49-F238E27FC236}">
                <a16:creationId xmlns=""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sp>
        <p:nvSpPr>
          <p:cNvPr id="11" name="Rectangle 10">
            <a:extLst>
              <a:ext uri="{FF2B5EF4-FFF2-40B4-BE49-F238E27FC236}">
                <a16:creationId xmlns="" xmlns:a16="http://schemas.microsoft.com/office/drawing/2014/main" id="{811249F0-88AD-4DAD-89BE-540BB1E118C1}"/>
              </a:ext>
            </a:extLst>
          </p:cNvPr>
          <p:cNvSpPr/>
          <p:nvPr/>
        </p:nvSpPr>
        <p:spPr>
          <a:xfrm>
            <a:off x="784984" y="656163"/>
            <a:ext cx="6572208" cy="584775"/>
          </a:xfrm>
          <a:prstGeom prst="rect">
            <a:avLst/>
          </a:prstGeom>
        </p:spPr>
        <p:txBody>
          <a:bodyPr wrap="square">
            <a:spAutoFit/>
          </a:bodyPr>
          <a:lstStyle/>
          <a:p>
            <a:r>
              <a:rPr lang="en-US" sz="3200" b="1" dirty="0"/>
              <a:t>What type of data can you upload?</a:t>
            </a:r>
          </a:p>
        </p:txBody>
      </p:sp>
      <p:sp>
        <p:nvSpPr>
          <p:cNvPr id="7" name="Rectangle 6">
            <a:extLst>
              <a:ext uri="{FF2B5EF4-FFF2-40B4-BE49-F238E27FC236}">
                <a16:creationId xmlns="" xmlns:a16="http://schemas.microsoft.com/office/drawing/2014/main" id="{656D774A-DFB0-4841-AF10-C97CAA95D48A}"/>
              </a:ext>
            </a:extLst>
          </p:cNvPr>
          <p:cNvSpPr/>
          <p:nvPr/>
        </p:nvSpPr>
        <p:spPr>
          <a:xfrm>
            <a:off x="906546" y="1695579"/>
            <a:ext cx="6450646" cy="1062535"/>
          </a:xfrm>
          <a:prstGeom prst="rect">
            <a:avLst/>
          </a:prstGeom>
        </p:spPr>
        <p:txBody>
          <a:bodyPr wrap="square">
            <a:spAutoFit/>
          </a:bodyPr>
          <a:lstStyle/>
          <a:p>
            <a:pPr>
              <a:lnSpc>
                <a:spcPct val="107000"/>
              </a:lnSpc>
              <a:spcAft>
                <a:spcPts val="800"/>
              </a:spcAft>
            </a:pPr>
            <a:r>
              <a:rPr lang="en-AU" dirty="0">
                <a:solidFill>
                  <a:srgbClr val="000000"/>
                </a:solidFill>
                <a:latin typeface="Arial" panose="020B0604020202020204" pitchFamily="34" charset="0"/>
                <a:ea typeface="Calibri" panose="020F0502020204030204" pitchFamily="34" charset="0"/>
                <a:cs typeface="Times New Roman" panose="02020603050405020304" pitchFamily="18" charset="0"/>
              </a:rPr>
              <a:t>The data portal supports many file types, including: </a:t>
            </a:r>
          </a:p>
          <a:p>
            <a:pPr>
              <a:lnSpc>
                <a:spcPct val="107000"/>
              </a:lnSpc>
              <a:spcAft>
                <a:spcPts val="800"/>
              </a:spcAft>
            </a:pPr>
            <a:r>
              <a:rPr lang="en-AU" i="1" dirty="0">
                <a:solidFill>
                  <a:srgbClr val="000000"/>
                </a:solidFill>
                <a:latin typeface="Arial" panose="020B0604020202020204" pitchFamily="34" charset="0"/>
                <a:ea typeface="Calibri" panose="020F0502020204030204" pitchFamily="34" charset="0"/>
                <a:cs typeface="Times New Roman" panose="02020603050405020304" pitchFamily="18" charset="0"/>
              </a:rPr>
              <a:t>csv, html, </a:t>
            </a:r>
            <a:r>
              <a:rPr lang="en-AU"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xls</a:t>
            </a:r>
            <a:r>
              <a:rPr lang="en-AU" i="1" dirty="0">
                <a:solidFill>
                  <a:srgbClr val="000000"/>
                </a:solidFill>
                <a:latin typeface="Arial" panose="020B0604020202020204" pitchFamily="34" charset="0"/>
                <a:ea typeface="Calibri" panose="020F0502020204030204" pitchFamily="34" charset="0"/>
                <a:cs typeface="Times New Roman" panose="02020603050405020304" pitchFamily="18" charset="0"/>
              </a:rPr>
              <a:t>, json, xlsx, doc, docx, </a:t>
            </a:r>
            <a:r>
              <a:rPr lang="en-AU"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rdf</a:t>
            </a:r>
            <a:r>
              <a:rPr lang="en-AU" i="1" dirty="0">
                <a:solidFill>
                  <a:srgbClr val="000000"/>
                </a:solidFill>
                <a:latin typeface="Arial" panose="020B0604020202020204" pitchFamily="34" charset="0"/>
                <a:ea typeface="Calibri" panose="020F0502020204030204" pitchFamily="34" charset="0"/>
                <a:cs typeface="Times New Roman" panose="02020603050405020304" pitchFamily="18" charset="0"/>
              </a:rPr>
              <a:t>, txt, jpg, </a:t>
            </a:r>
            <a:r>
              <a:rPr lang="en-AU"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png</a:t>
            </a:r>
            <a:r>
              <a:rPr lang="en-AU" i="1" dirty="0">
                <a:solidFill>
                  <a:srgbClr val="000000"/>
                </a:solidFill>
                <a:latin typeface="Arial" panose="020B0604020202020204" pitchFamily="34" charset="0"/>
                <a:ea typeface="Calibri" panose="020F0502020204030204" pitchFamily="34" charset="0"/>
                <a:cs typeface="Times New Roman" panose="02020603050405020304" pitchFamily="18" charset="0"/>
              </a:rPr>
              <a:t>, gif, tiff, pdf, </a:t>
            </a:r>
            <a:r>
              <a:rPr lang="en-AU"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odf</a:t>
            </a:r>
            <a:r>
              <a:rPr lang="en-AU"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AU"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ods</a:t>
            </a:r>
            <a:r>
              <a:rPr lang="en-AU"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AU"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odt</a:t>
            </a:r>
            <a:r>
              <a:rPr lang="en-AU"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AU"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tsv</a:t>
            </a:r>
            <a:r>
              <a:rPr lang="en-AU"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AU"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geojson</a:t>
            </a:r>
            <a:r>
              <a:rPr lang="en-AU"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and xml.</a:t>
            </a:r>
          </a:p>
        </p:txBody>
      </p:sp>
      <p:pic>
        <p:nvPicPr>
          <p:cNvPr id="12" name="Picture 11">
            <a:extLst>
              <a:ext uri="{FF2B5EF4-FFF2-40B4-BE49-F238E27FC236}">
                <a16:creationId xmlns="" xmlns:a16="http://schemas.microsoft.com/office/drawing/2014/main" id="{783270A0-55CF-46F0-9052-D77CA630AB82}"/>
              </a:ext>
            </a:extLst>
          </p:cNvPr>
          <p:cNvPicPr>
            <a:picLocks noChangeAspect="1"/>
          </p:cNvPicPr>
          <p:nvPr/>
        </p:nvPicPr>
        <p:blipFill>
          <a:blip r:embed="rId4"/>
          <a:stretch>
            <a:fillRect/>
          </a:stretch>
        </p:blipFill>
        <p:spPr>
          <a:xfrm>
            <a:off x="1011611" y="3125536"/>
            <a:ext cx="809625" cy="942975"/>
          </a:xfrm>
          <a:prstGeom prst="rect">
            <a:avLst/>
          </a:prstGeom>
        </p:spPr>
      </p:pic>
    </p:spTree>
    <p:extLst>
      <p:ext uri="{BB962C8B-B14F-4D97-AF65-F5344CB8AC3E}">
        <p14:creationId xmlns:p14="http://schemas.microsoft.com/office/powerpoint/2010/main" val="12606886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69AE1AFA-D17B-437A-9AF4-47448EEBF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822" y="5830281"/>
            <a:ext cx="2028778" cy="933450"/>
          </a:xfrm>
          <a:prstGeom prst="rect">
            <a:avLst/>
          </a:prstGeom>
        </p:spPr>
      </p:pic>
      <p:sp>
        <p:nvSpPr>
          <p:cNvPr id="5" name="TextBox 4">
            <a:extLst>
              <a:ext uri="{FF2B5EF4-FFF2-40B4-BE49-F238E27FC236}">
                <a16:creationId xmlns=""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sp>
        <p:nvSpPr>
          <p:cNvPr id="4" name="Rectangle 3">
            <a:extLst>
              <a:ext uri="{FF2B5EF4-FFF2-40B4-BE49-F238E27FC236}">
                <a16:creationId xmlns="" xmlns:a16="http://schemas.microsoft.com/office/drawing/2014/main" id="{878E9CD6-4B41-4C96-ACD1-4A5AB9B8695B}"/>
              </a:ext>
            </a:extLst>
          </p:cNvPr>
          <p:cNvSpPr/>
          <p:nvPr/>
        </p:nvSpPr>
        <p:spPr>
          <a:xfrm>
            <a:off x="767055" y="463960"/>
            <a:ext cx="6572208" cy="584775"/>
          </a:xfrm>
          <a:prstGeom prst="rect">
            <a:avLst/>
          </a:prstGeom>
        </p:spPr>
        <p:txBody>
          <a:bodyPr wrap="square">
            <a:spAutoFit/>
          </a:bodyPr>
          <a:lstStyle/>
          <a:p>
            <a:r>
              <a:rPr lang="en-AU" altLang="en-US" sz="3200" b="1" dirty="0">
                <a:ea typeface="Calibri" panose="020F0502020204030204" pitchFamily="34" charset="0"/>
                <a:cs typeface="Arial" panose="020B0604020202020204" pitchFamily="34" charset="0"/>
              </a:rPr>
              <a:t>Visualizations</a:t>
            </a:r>
            <a:endParaRPr lang="en-US" sz="3200" b="1" dirty="0"/>
          </a:p>
        </p:txBody>
      </p:sp>
      <p:pic>
        <p:nvPicPr>
          <p:cNvPr id="3" name="Picture 2">
            <a:hlinkClick r:id="rId4" action="ppaction://hlinkfile"/>
            <a:extLst>
              <a:ext uri="{FF2B5EF4-FFF2-40B4-BE49-F238E27FC236}">
                <a16:creationId xmlns="" xmlns:a16="http://schemas.microsoft.com/office/drawing/2014/main" id="{BD4D7921-2C52-4146-B0F6-5521731C91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639" y="1597212"/>
            <a:ext cx="6550384" cy="3684591"/>
          </a:xfrm>
          <a:prstGeom prst="rect">
            <a:avLst/>
          </a:prstGeom>
        </p:spPr>
      </p:pic>
    </p:spTree>
    <p:extLst>
      <p:ext uri="{BB962C8B-B14F-4D97-AF65-F5344CB8AC3E}">
        <p14:creationId xmlns:p14="http://schemas.microsoft.com/office/powerpoint/2010/main" val="37111979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sp>
        <p:nvSpPr>
          <p:cNvPr id="4" name="Rectangle 3">
            <a:extLst>
              <a:ext uri="{FF2B5EF4-FFF2-40B4-BE49-F238E27FC236}">
                <a16:creationId xmlns="" xmlns:a16="http://schemas.microsoft.com/office/drawing/2014/main" id="{1B0A79A4-C8B7-48EA-8683-E3B43EF6F6D1}"/>
              </a:ext>
            </a:extLst>
          </p:cNvPr>
          <p:cNvSpPr/>
          <p:nvPr/>
        </p:nvSpPr>
        <p:spPr>
          <a:xfrm>
            <a:off x="694977" y="271442"/>
            <a:ext cx="6572208" cy="584775"/>
          </a:xfrm>
          <a:prstGeom prst="rect">
            <a:avLst/>
          </a:prstGeom>
        </p:spPr>
        <p:txBody>
          <a:bodyPr wrap="square">
            <a:spAutoFit/>
          </a:bodyPr>
          <a:lstStyle/>
          <a:p>
            <a:r>
              <a:rPr lang="en-AU" altLang="en-US" sz="3200" b="1" dirty="0">
                <a:ea typeface="Calibri" panose="020F0502020204030204" pitchFamily="34" charset="0"/>
                <a:cs typeface="Arial" panose="020B0604020202020204" pitchFamily="34" charset="0"/>
              </a:rPr>
              <a:t>Stories</a:t>
            </a:r>
            <a:endParaRPr lang="en-US" sz="3200" b="1" dirty="0"/>
          </a:p>
        </p:txBody>
      </p:sp>
      <p:pic>
        <p:nvPicPr>
          <p:cNvPr id="7" name="Picture 6">
            <a:extLst>
              <a:ext uri="{FF2B5EF4-FFF2-40B4-BE49-F238E27FC236}">
                <a16:creationId xmlns="" xmlns:a16="http://schemas.microsoft.com/office/drawing/2014/main" id="{790B8189-0DD9-4192-B190-392A289C9DC1}"/>
              </a:ext>
            </a:extLst>
          </p:cNvPr>
          <p:cNvPicPr>
            <a:picLocks noChangeAspect="1"/>
          </p:cNvPicPr>
          <p:nvPr/>
        </p:nvPicPr>
        <p:blipFill>
          <a:blip r:embed="rId3"/>
          <a:stretch>
            <a:fillRect/>
          </a:stretch>
        </p:blipFill>
        <p:spPr>
          <a:xfrm>
            <a:off x="0" y="1436743"/>
            <a:ext cx="9144000" cy="538348"/>
          </a:xfrm>
          <a:prstGeom prst="rect">
            <a:avLst/>
          </a:prstGeom>
        </p:spPr>
      </p:pic>
      <p:pic>
        <p:nvPicPr>
          <p:cNvPr id="8" name="Picture 7">
            <a:extLst>
              <a:ext uri="{FF2B5EF4-FFF2-40B4-BE49-F238E27FC236}">
                <a16:creationId xmlns="" xmlns:a16="http://schemas.microsoft.com/office/drawing/2014/main" id="{DCF3A97D-170E-4EFB-93FA-8547B828FB35}"/>
              </a:ext>
            </a:extLst>
          </p:cNvPr>
          <p:cNvPicPr>
            <a:picLocks noChangeAspect="1"/>
          </p:cNvPicPr>
          <p:nvPr/>
        </p:nvPicPr>
        <p:blipFill>
          <a:blip r:embed="rId4"/>
          <a:stretch>
            <a:fillRect/>
          </a:stretch>
        </p:blipFill>
        <p:spPr>
          <a:xfrm>
            <a:off x="226938" y="2165537"/>
            <a:ext cx="3997047" cy="3146018"/>
          </a:xfrm>
          <a:prstGeom prst="rect">
            <a:avLst/>
          </a:prstGeom>
        </p:spPr>
      </p:pic>
      <p:sp>
        <p:nvSpPr>
          <p:cNvPr id="9" name="TextBox 8">
            <a:extLst>
              <a:ext uri="{FF2B5EF4-FFF2-40B4-BE49-F238E27FC236}">
                <a16:creationId xmlns="" xmlns:a16="http://schemas.microsoft.com/office/drawing/2014/main" id="{E1686B28-42FE-425C-8A5B-B156A9C195F3}"/>
              </a:ext>
            </a:extLst>
          </p:cNvPr>
          <p:cNvSpPr txBox="1"/>
          <p:nvPr/>
        </p:nvSpPr>
        <p:spPr>
          <a:xfrm>
            <a:off x="1743740" y="1128966"/>
            <a:ext cx="2094614" cy="307777"/>
          </a:xfrm>
          <a:prstGeom prst="rect">
            <a:avLst/>
          </a:prstGeom>
          <a:noFill/>
        </p:spPr>
        <p:txBody>
          <a:bodyPr wrap="square" rtlCol="0">
            <a:spAutoFit/>
          </a:bodyPr>
          <a:lstStyle/>
          <a:p>
            <a:r>
              <a:rPr lang="en-US" dirty="0"/>
              <a:t>Example of PNG</a:t>
            </a:r>
          </a:p>
        </p:txBody>
      </p:sp>
      <p:sp>
        <p:nvSpPr>
          <p:cNvPr id="10" name="Rectangle 9">
            <a:extLst>
              <a:ext uri="{FF2B5EF4-FFF2-40B4-BE49-F238E27FC236}">
                <a16:creationId xmlns="" xmlns:a16="http://schemas.microsoft.com/office/drawing/2014/main" id="{F30FF6CA-09BB-4F1B-A672-B7731928914D}"/>
              </a:ext>
            </a:extLst>
          </p:cNvPr>
          <p:cNvSpPr/>
          <p:nvPr/>
        </p:nvSpPr>
        <p:spPr>
          <a:xfrm>
            <a:off x="4345062" y="2227991"/>
            <a:ext cx="4572000" cy="1477328"/>
          </a:xfrm>
          <a:prstGeom prst="rect">
            <a:avLst/>
          </a:prstGeom>
        </p:spPr>
        <p:txBody>
          <a:bodyPr>
            <a:spAutoFit/>
          </a:bodyPr>
          <a:lstStyle/>
          <a:p>
            <a:r>
              <a:rPr lang="en-US" sz="1000" i="1" dirty="0">
                <a:latin typeface="Calibri" panose="020F0502020204030204" pitchFamily="34" charset="0"/>
                <a:cs typeface="Calibri" panose="020F0502020204030204" pitchFamily="34" charset="0"/>
              </a:rPr>
              <a:t>Waste on the beach in Papua New Guinea. Photo Credit: Anthony Talouli/SPREP</a:t>
            </a:r>
            <a:endParaRPr lang="en-US" sz="1000" dirty="0">
              <a:latin typeface="Calibri" panose="020F0502020204030204" pitchFamily="34" charset="0"/>
              <a:cs typeface="Calibri" panose="020F0502020204030204" pitchFamily="34" charset="0"/>
            </a:endParaRPr>
          </a:p>
          <a:p>
            <a:r>
              <a:rPr lang="en-US" sz="1000" dirty="0">
                <a:latin typeface="Calibri" panose="020F0502020204030204" pitchFamily="34" charset="0"/>
                <a:cs typeface="Calibri" panose="020F0502020204030204" pitchFamily="34" charset="0"/>
              </a:rPr>
              <a:t>The Papua New Guinea Government plans to stop the single use of biodegradable plastic shopping bags by 2019, following the ban’s announcement this April.</a:t>
            </a:r>
          </a:p>
          <a:p>
            <a:r>
              <a:rPr lang="en-US" sz="1000" dirty="0">
                <a:latin typeface="Calibri" panose="020F0502020204030204" pitchFamily="34" charset="0"/>
                <a:cs typeface="Calibri" panose="020F0502020204030204" pitchFamily="34" charset="0"/>
              </a:rPr>
              <a:t>Hon. John </a:t>
            </a:r>
            <a:r>
              <a:rPr lang="en-US" sz="1000" dirty="0" err="1">
                <a:latin typeface="Calibri" panose="020F0502020204030204" pitchFamily="34" charset="0"/>
                <a:cs typeface="Calibri" panose="020F0502020204030204" pitchFamily="34" charset="0"/>
              </a:rPr>
              <a:t>Pundari</a:t>
            </a:r>
            <a:r>
              <a:rPr lang="en-US" sz="1000" dirty="0">
                <a:latin typeface="Calibri" panose="020F0502020204030204" pitchFamily="34" charset="0"/>
                <a:cs typeface="Calibri" panose="020F0502020204030204" pitchFamily="34" charset="0"/>
              </a:rPr>
              <a:t>, Minister of Environment, Conservation and Climate Change, announced the ban, which follows unsatisfactory adherence to a similar one on non-biodegradable plastic bags in 2014.</a:t>
            </a:r>
          </a:p>
          <a:p>
            <a:r>
              <a:rPr lang="en-US" sz="1000" dirty="0">
                <a:latin typeface="Calibri" panose="020F0502020204030204" pitchFamily="34" charset="0"/>
                <a:cs typeface="Calibri" panose="020F0502020204030204" pitchFamily="34" charset="0"/>
              </a:rPr>
              <a:t>Studies have found plastic traces in fish, turtles and other marine animals. If the ban is successful, it can reduce both the plastic toxins ingested by these animals and those that seep into the ocean and other water sources in Papua New Guinea.</a:t>
            </a:r>
          </a:p>
        </p:txBody>
      </p:sp>
      <p:pic>
        <p:nvPicPr>
          <p:cNvPr id="11" name="Picture 10">
            <a:extLst>
              <a:ext uri="{FF2B5EF4-FFF2-40B4-BE49-F238E27FC236}">
                <a16:creationId xmlns="" xmlns:a16="http://schemas.microsoft.com/office/drawing/2014/main" id="{BE20BAAF-473E-4929-9ED7-5941289E4402}"/>
              </a:ext>
            </a:extLst>
          </p:cNvPr>
          <p:cNvPicPr>
            <a:picLocks noChangeAspect="1"/>
          </p:cNvPicPr>
          <p:nvPr/>
        </p:nvPicPr>
        <p:blipFill>
          <a:blip r:embed="rId5"/>
          <a:stretch>
            <a:fillRect/>
          </a:stretch>
        </p:blipFill>
        <p:spPr>
          <a:xfrm>
            <a:off x="4345062" y="3741201"/>
            <a:ext cx="4363578" cy="2283954"/>
          </a:xfrm>
          <a:prstGeom prst="rect">
            <a:avLst/>
          </a:prstGeom>
        </p:spPr>
      </p:pic>
      <p:sp>
        <p:nvSpPr>
          <p:cNvPr id="12" name="Oval 11">
            <a:extLst>
              <a:ext uri="{FF2B5EF4-FFF2-40B4-BE49-F238E27FC236}">
                <a16:creationId xmlns="" xmlns:a16="http://schemas.microsoft.com/office/drawing/2014/main" id="{1512E30E-6D2E-4779-B8D4-501A90C50216}"/>
              </a:ext>
            </a:extLst>
          </p:cNvPr>
          <p:cNvSpPr/>
          <p:nvPr/>
        </p:nvSpPr>
        <p:spPr>
          <a:xfrm>
            <a:off x="226938" y="5036327"/>
            <a:ext cx="942643" cy="2752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13339B18-E346-40AA-B22A-9E2348DB3FCF}"/>
              </a:ext>
            </a:extLst>
          </p:cNvPr>
          <p:cNvSpPr txBox="1"/>
          <p:nvPr/>
        </p:nvSpPr>
        <p:spPr>
          <a:xfrm>
            <a:off x="435360" y="5363501"/>
            <a:ext cx="519234" cy="276999"/>
          </a:xfrm>
          <a:prstGeom prst="rect">
            <a:avLst/>
          </a:prstGeom>
          <a:solidFill>
            <a:schemeClr val="accent2"/>
          </a:solidFill>
        </p:spPr>
        <p:txBody>
          <a:bodyPr wrap="square" rtlCol="0">
            <a:spAutoFit/>
          </a:bodyPr>
          <a:lstStyle/>
          <a:p>
            <a:pPr algn="ctr"/>
            <a:r>
              <a:rPr lang="en-US" sz="1200" b="1" dirty="0">
                <a:solidFill>
                  <a:schemeClr val="bg1"/>
                </a:solidFill>
              </a:rPr>
              <a:t>TAGS</a:t>
            </a:r>
          </a:p>
        </p:txBody>
      </p:sp>
      <p:sp>
        <p:nvSpPr>
          <p:cNvPr id="14" name="Oval 13">
            <a:extLst>
              <a:ext uri="{FF2B5EF4-FFF2-40B4-BE49-F238E27FC236}">
                <a16:creationId xmlns="" xmlns:a16="http://schemas.microsoft.com/office/drawing/2014/main" id="{F131B9CD-989D-49A9-BBD4-676A8CB5CB1E}"/>
              </a:ext>
            </a:extLst>
          </p:cNvPr>
          <p:cNvSpPr/>
          <p:nvPr/>
        </p:nvSpPr>
        <p:spPr>
          <a:xfrm>
            <a:off x="2107807" y="1512103"/>
            <a:ext cx="683240" cy="37214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6332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69AE1AFA-D17B-437A-9AF4-47448EEBF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822" y="5830281"/>
            <a:ext cx="2028778" cy="933450"/>
          </a:xfrm>
          <a:prstGeom prst="rect">
            <a:avLst/>
          </a:prstGeom>
        </p:spPr>
      </p:pic>
      <p:pic>
        <p:nvPicPr>
          <p:cNvPr id="4" name="Picture 3">
            <a:extLst>
              <a:ext uri="{FF2B5EF4-FFF2-40B4-BE49-F238E27FC236}">
                <a16:creationId xmlns="" xmlns:a16="http://schemas.microsoft.com/office/drawing/2014/main" id="{27379343-3467-4DB0-8CEF-4526A56A03BA}"/>
              </a:ext>
            </a:extLst>
          </p:cNvPr>
          <p:cNvPicPr>
            <a:picLocks noChangeAspect="1"/>
          </p:cNvPicPr>
          <p:nvPr/>
        </p:nvPicPr>
        <p:blipFill>
          <a:blip r:embed="rId4"/>
          <a:stretch>
            <a:fillRect/>
          </a:stretch>
        </p:blipFill>
        <p:spPr>
          <a:xfrm>
            <a:off x="0" y="948551"/>
            <a:ext cx="9144000" cy="503195"/>
          </a:xfrm>
          <a:prstGeom prst="rect">
            <a:avLst/>
          </a:prstGeom>
        </p:spPr>
      </p:pic>
      <p:sp>
        <p:nvSpPr>
          <p:cNvPr id="7" name="TextBox 6">
            <a:extLst>
              <a:ext uri="{FF2B5EF4-FFF2-40B4-BE49-F238E27FC236}">
                <a16:creationId xmlns="" xmlns:a16="http://schemas.microsoft.com/office/drawing/2014/main" id="{8D1179FB-2487-4695-94ED-BEA97257017D}"/>
              </a:ext>
            </a:extLst>
          </p:cNvPr>
          <p:cNvSpPr txBox="1"/>
          <p:nvPr/>
        </p:nvSpPr>
        <p:spPr>
          <a:xfrm>
            <a:off x="197750" y="1671965"/>
            <a:ext cx="3776643" cy="369332"/>
          </a:xfrm>
          <a:prstGeom prst="rect">
            <a:avLst/>
          </a:prstGeom>
          <a:noFill/>
        </p:spPr>
        <p:txBody>
          <a:bodyPr wrap="square" rtlCol="0">
            <a:spAutoFit/>
          </a:bodyPr>
          <a:lstStyle/>
          <a:p>
            <a:r>
              <a:rPr lang="en-US" b="1" dirty="0">
                <a:solidFill>
                  <a:schemeClr val="accent2"/>
                </a:solidFill>
              </a:rPr>
              <a:t>List of different Dashboards, per topic</a:t>
            </a:r>
          </a:p>
        </p:txBody>
      </p:sp>
      <p:pic>
        <p:nvPicPr>
          <p:cNvPr id="8" name="Picture 7">
            <a:extLst>
              <a:ext uri="{FF2B5EF4-FFF2-40B4-BE49-F238E27FC236}">
                <a16:creationId xmlns="" xmlns:a16="http://schemas.microsoft.com/office/drawing/2014/main" id="{F5C5E2F6-F58A-4B95-9BF9-3EE7F98B143A}"/>
              </a:ext>
            </a:extLst>
          </p:cNvPr>
          <p:cNvPicPr>
            <a:picLocks noChangeAspect="1"/>
          </p:cNvPicPr>
          <p:nvPr/>
        </p:nvPicPr>
        <p:blipFill rotWithShape="1">
          <a:blip r:embed="rId5"/>
          <a:srcRect b="43223"/>
          <a:stretch/>
        </p:blipFill>
        <p:spPr>
          <a:xfrm>
            <a:off x="236917" y="2328218"/>
            <a:ext cx="594522" cy="1893028"/>
          </a:xfrm>
          <a:prstGeom prst="rect">
            <a:avLst/>
          </a:prstGeom>
        </p:spPr>
      </p:pic>
      <p:sp>
        <p:nvSpPr>
          <p:cNvPr id="9" name="TextBox 8">
            <a:extLst>
              <a:ext uri="{FF2B5EF4-FFF2-40B4-BE49-F238E27FC236}">
                <a16:creationId xmlns="" xmlns:a16="http://schemas.microsoft.com/office/drawing/2014/main" id="{57933375-4F0F-4C7B-AB86-C897677A7D8C}"/>
              </a:ext>
            </a:extLst>
          </p:cNvPr>
          <p:cNvSpPr txBox="1"/>
          <p:nvPr/>
        </p:nvSpPr>
        <p:spPr>
          <a:xfrm>
            <a:off x="2583712" y="2140073"/>
            <a:ext cx="1871330" cy="574591"/>
          </a:xfrm>
          <a:prstGeom prst="rect">
            <a:avLst/>
          </a:prstGeom>
          <a:noFill/>
        </p:spPr>
        <p:txBody>
          <a:bodyPr wrap="square" rtlCol="0">
            <a:spAutoFit/>
          </a:bodyPr>
          <a:lstStyle/>
          <a:p>
            <a:endParaRPr lang="en-US" dirty="0"/>
          </a:p>
        </p:txBody>
      </p:sp>
      <p:pic>
        <p:nvPicPr>
          <p:cNvPr id="10" name="Picture 9">
            <a:extLst>
              <a:ext uri="{FF2B5EF4-FFF2-40B4-BE49-F238E27FC236}">
                <a16:creationId xmlns="" xmlns:a16="http://schemas.microsoft.com/office/drawing/2014/main" id="{9A81EE64-CA7D-4D46-8675-90EC0EC79D90}"/>
              </a:ext>
            </a:extLst>
          </p:cNvPr>
          <p:cNvPicPr>
            <a:picLocks noChangeAspect="1"/>
          </p:cNvPicPr>
          <p:nvPr/>
        </p:nvPicPr>
        <p:blipFill>
          <a:blip r:embed="rId6"/>
          <a:stretch>
            <a:fillRect/>
          </a:stretch>
        </p:blipFill>
        <p:spPr>
          <a:xfrm>
            <a:off x="6384922" y="1810508"/>
            <a:ext cx="2222832" cy="1266170"/>
          </a:xfrm>
          <a:prstGeom prst="rect">
            <a:avLst/>
          </a:prstGeom>
        </p:spPr>
      </p:pic>
      <p:pic>
        <p:nvPicPr>
          <p:cNvPr id="11" name="Picture 10">
            <a:extLst>
              <a:ext uri="{FF2B5EF4-FFF2-40B4-BE49-F238E27FC236}">
                <a16:creationId xmlns="" xmlns:a16="http://schemas.microsoft.com/office/drawing/2014/main" id="{046EA25C-A889-4A45-A605-45E0AAE5D130}"/>
              </a:ext>
            </a:extLst>
          </p:cNvPr>
          <p:cNvPicPr>
            <a:picLocks noChangeAspect="1"/>
          </p:cNvPicPr>
          <p:nvPr/>
        </p:nvPicPr>
        <p:blipFill>
          <a:blip r:embed="rId7"/>
          <a:stretch>
            <a:fillRect/>
          </a:stretch>
        </p:blipFill>
        <p:spPr>
          <a:xfrm>
            <a:off x="4237735" y="1920864"/>
            <a:ext cx="2025457" cy="1146766"/>
          </a:xfrm>
          <a:prstGeom prst="rect">
            <a:avLst/>
          </a:prstGeom>
        </p:spPr>
      </p:pic>
      <p:pic>
        <p:nvPicPr>
          <p:cNvPr id="12" name="Picture 11">
            <a:extLst>
              <a:ext uri="{FF2B5EF4-FFF2-40B4-BE49-F238E27FC236}">
                <a16:creationId xmlns="" xmlns:a16="http://schemas.microsoft.com/office/drawing/2014/main" id="{B4C898C5-3309-4321-89B9-252F5CD9A206}"/>
              </a:ext>
            </a:extLst>
          </p:cNvPr>
          <p:cNvPicPr>
            <a:picLocks noChangeAspect="1"/>
          </p:cNvPicPr>
          <p:nvPr/>
        </p:nvPicPr>
        <p:blipFill>
          <a:blip r:embed="rId8"/>
          <a:stretch>
            <a:fillRect/>
          </a:stretch>
        </p:blipFill>
        <p:spPr>
          <a:xfrm>
            <a:off x="6384922" y="3145805"/>
            <a:ext cx="1462003" cy="786023"/>
          </a:xfrm>
          <a:prstGeom prst="rect">
            <a:avLst/>
          </a:prstGeom>
        </p:spPr>
      </p:pic>
      <p:pic>
        <p:nvPicPr>
          <p:cNvPr id="13" name="Picture 12">
            <a:extLst>
              <a:ext uri="{FF2B5EF4-FFF2-40B4-BE49-F238E27FC236}">
                <a16:creationId xmlns="" xmlns:a16="http://schemas.microsoft.com/office/drawing/2014/main" id="{8DCAFC8A-9A72-4213-BEF9-D4263BE58FD7}"/>
              </a:ext>
            </a:extLst>
          </p:cNvPr>
          <p:cNvPicPr>
            <a:picLocks noChangeAspect="1"/>
          </p:cNvPicPr>
          <p:nvPr/>
        </p:nvPicPr>
        <p:blipFill>
          <a:blip r:embed="rId9"/>
          <a:stretch>
            <a:fillRect/>
          </a:stretch>
        </p:blipFill>
        <p:spPr>
          <a:xfrm>
            <a:off x="4801189" y="3160355"/>
            <a:ext cx="1462003" cy="756924"/>
          </a:xfrm>
          <a:prstGeom prst="rect">
            <a:avLst/>
          </a:prstGeom>
        </p:spPr>
      </p:pic>
      <p:sp>
        <p:nvSpPr>
          <p:cNvPr id="14" name="TextBox 13">
            <a:extLst>
              <a:ext uri="{FF2B5EF4-FFF2-40B4-BE49-F238E27FC236}">
                <a16:creationId xmlns="" xmlns:a16="http://schemas.microsoft.com/office/drawing/2014/main" id="{E2646A0F-7E59-4713-B927-F8F84B8F5B69}"/>
              </a:ext>
            </a:extLst>
          </p:cNvPr>
          <p:cNvSpPr txBox="1"/>
          <p:nvPr/>
        </p:nvSpPr>
        <p:spPr>
          <a:xfrm>
            <a:off x="703330" y="2364599"/>
            <a:ext cx="3399216" cy="338554"/>
          </a:xfrm>
          <a:prstGeom prst="rect">
            <a:avLst/>
          </a:prstGeom>
          <a:noFill/>
        </p:spPr>
        <p:txBody>
          <a:bodyPr wrap="square" rtlCol="0">
            <a:spAutoFit/>
          </a:bodyPr>
          <a:lstStyle/>
          <a:p>
            <a:r>
              <a:rPr lang="en-US" sz="1600" dirty="0">
                <a:solidFill>
                  <a:srgbClr val="0070C0"/>
                </a:solidFill>
                <a:latin typeface="Calibri" panose="020F0502020204030204" pitchFamily="34" charset="0"/>
                <a:cs typeface="Calibri" panose="020F0502020204030204" pitchFamily="34" charset="0"/>
              </a:rPr>
              <a:t>Greenhouse gas (GHG) emissions stats</a:t>
            </a:r>
          </a:p>
        </p:txBody>
      </p:sp>
      <p:sp>
        <p:nvSpPr>
          <p:cNvPr id="15" name="TextBox 14">
            <a:extLst>
              <a:ext uri="{FF2B5EF4-FFF2-40B4-BE49-F238E27FC236}">
                <a16:creationId xmlns="" xmlns:a16="http://schemas.microsoft.com/office/drawing/2014/main" id="{B41D35E6-5445-4E0A-9C34-C9660B85FF08}"/>
              </a:ext>
            </a:extLst>
          </p:cNvPr>
          <p:cNvSpPr txBox="1"/>
          <p:nvPr/>
        </p:nvSpPr>
        <p:spPr>
          <a:xfrm>
            <a:off x="710248" y="3578725"/>
            <a:ext cx="1704924" cy="338554"/>
          </a:xfrm>
          <a:prstGeom prst="rect">
            <a:avLst/>
          </a:prstGeom>
          <a:noFill/>
        </p:spPr>
        <p:txBody>
          <a:bodyPr wrap="square" rtlCol="0">
            <a:spAutoFit/>
          </a:bodyPr>
          <a:lstStyle/>
          <a:p>
            <a:r>
              <a:rPr lang="en-US" sz="1600" dirty="0">
                <a:solidFill>
                  <a:srgbClr val="0070C0"/>
                </a:solidFill>
                <a:latin typeface="Calibri" panose="020F0502020204030204" pitchFamily="34" charset="0"/>
                <a:cs typeface="Calibri" panose="020F0502020204030204" pitchFamily="34" charset="0"/>
              </a:rPr>
              <a:t>Physical Climate</a:t>
            </a:r>
          </a:p>
        </p:txBody>
      </p:sp>
      <p:pic>
        <p:nvPicPr>
          <p:cNvPr id="16" name="Picture 15">
            <a:extLst>
              <a:ext uri="{FF2B5EF4-FFF2-40B4-BE49-F238E27FC236}">
                <a16:creationId xmlns="" xmlns:a16="http://schemas.microsoft.com/office/drawing/2014/main" id="{7CE3F7DF-DF07-4F73-A933-EAC4A49A1373}"/>
              </a:ext>
            </a:extLst>
          </p:cNvPr>
          <p:cNvPicPr>
            <a:picLocks noChangeAspect="1"/>
          </p:cNvPicPr>
          <p:nvPr/>
        </p:nvPicPr>
        <p:blipFill>
          <a:blip r:embed="rId10"/>
          <a:stretch>
            <a:fillRect/>
          </a:stretch>
        </p:blipFill>
        <p:spPr>
          <a:xfrm>
            <a:off x="548463" y="4334218"/>
            <a:ext cx="3619500" cy="1866900"/>
          </a:xfrm>
          <a:prstGeom prst="rect">
            <a:avLst/>
          </a:prstGeom>
        </p:spPr>
      </p:pic>
      <p:pic>
        <p:nvPicPr>
          <p:cNvPr id="17" name="Picture 16">
            <a:extLst>
              <a:ext uri="{FF2B5EF4-FFF2-40B4-BE49-F238E27FC236}">
                <a16:creationId xmlns="" xmlns:a16="http://schemas.microsoft.com/office/drawing/2014/main" id="{37CB5408-4140-4D2D-B03A-E835162C361C}"/>
              </a:ext>
            </a:extLst>
          </p:cNvPr>
          <p:cNvPicPr>
            <a:picLocks noChangeAspect="1"/>
          </p:cNvPicPr>
          <p:nvPr/>
        </p:nvPicPr>
        <p:blipFill>
          <a:blip r:embed="rId11"/>
          <a:stretch>
            <a:fillRect/>
          </a:stretch>
        </p:blipFill>
        <p:spPr>
          <a:xfrm>
            <a:off x="4174797" y="4334218"/>
            <a:ext cx="2911590" cy="1866900"/>
          </a:xfrm>
          <a:prstGeom prst="rect">
            <a:avLst/>
          </a:prstGeom>
        </p:spPr>
      </p:pic>
      <p:sp>
        <p:nvSpPr>
          <p:cNvPr id="19" name="Oval 18">
            <a:extLst>
              <a:ext uri="{FF2B5EF4-FFF2-40B4-BE49-F238E27FC236}">
                <a16:creationId xmlns="" xmlns:a16="http://schemas.microsoft.com/office/drawing/2014/main" id="{BA8B623F-E6B1-4F82-9BC3-C89B55DEAF64}"/>
              </a:ext>
            </a:extLst>
          </p:cNvPr>
          <p:cNvSpPr/>
          <p:nvPr/>
        </p:nvSpPr>
        <p:spPr>
          <a:xfrm>
            <a:off x="2836136" y="1032097"/>
            <a:ext cx="895891" cy="37214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DCF9F9FB-1114-4208-93D0-25572E69EE08}"/>
              </a:ext>
            </a:extLst>
          </p:cNvPr>
          <p:cNvSpPr/>
          <p:nvPr/>
        </p:nvSpPr>
        <p:spPr>
          <a:xfrm>
            <a:off x="641496" y="194499"/>
            <a:ext cx="2194640" cy="584775"/>
          </a:xfrm>
          <a:prstGeom prst="rect">
            <a:avLst/>
          </a:prstGeom>
        </p:spPr>
        <p:txBody>
          <a:bodyPr wrap="none">
            <a:spAutoFit/>
          </a:bodyPr>
          <a:lstStyle/>
          <a:p>
            <a:r>
              <a:rPr lang="en-AU" altLang="en-US" sz="3200" b="1" dirty="0">
                <a:ea typeface="Calibri" panose="020F0502020204030204" pitchFamily="34" charset="0"/>
                <a:cs typeface="Arial" panose="020B0604020202020204" pitchFamily="34" charset="0"/>
              </a:rPr>
              <a:t>Dashboards</a:t>
            </a:r>
            <a:endParaRPr lang="en-US" sz="3200" dirty="0"/>
          </a:p>
        </p:txBody>
      </p:sp>
    </p:spTree>
    <p:extLst>
      <p:ext uri="{BB962C8B-B14F-4D97-AF65-F5344CB8AC3E}">
        <p14:creationId xmlns:p14="http://schemas.microsoft.com/office/powerpoint/2010/main" val="985826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69AE1AFA-D17B-437A-9AF4-47448EEBF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822" y="5830281"/>
            <a:ext cx="2028778" cy="933450"/>
          </a:xfrm>
          <a:prstGeom prst="rect">
            <a:avLst/>
          </a:prstGeom>
        </p:spPr>
      </p:pic>
      <p:sp>
        <p:nvSpPr>
          <p:cNvPr id="5" name="TextBox 4">
            <a:extLst>
              <a:ext uri="{FF2B5EF4-FFF2-40B4-BE49-F238E27FC236}">
                <a16:creationId xmlns=""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sp>
        <p:nvSpPr>
          <p:cNvPr id="4" name="Rectangle 3">
            <a:extLst>
              <a:ext uri="{FF2B5EF4-FFF2-40B4-BE49-F238E27FC236}">
                <a16:creationId xmlns="" xmlns:a16="http://schemas.microsoft.com/office/drawing/2014/main" id="{B31BF441-1FF4-4842-A222-727FF338C3A5}"/>
              </a:ext>
            </a:extLst>
          </p:cNvPr>
          <p:cNvSpPr/>
          <p:nvPr/>
        </p:nvSpPr>
        <p:spPr>
          <a:xfrm>
            <a:off x="767055" y="463960"/>
            <a:ext cx="6572208" cy="584775"/>
          </a:xfrm>
          <a:prstGeom prst="rect">
            <a:avLst/>
          </a:prstGeom>
        </p:spPr>
        <p:txBody>
          <a:bodyPr wrap="square">
            <a:spAutoFit/>
          </a:bodyPr>
          <a:lstStyle/>
          <a:p>
            <a:r>
              <a:rPr lang="en-AU" altLang="en-US" sz="3200" b="1" dirty="0">
                <a:ea typeface="Calibri" panose="020F0502020204030204" pitchFamily="34" charset="0"/>
                <a:cs typeface="Arial" panose="020B0604020202020204" pitchFamily="34" charset="0"/>
              </a:rPr>
              <a:t>Social media</a:t>
            </a:r>
            <a:endParaRPr lang="en-US" sz="3200" b="1" dirty="0"/>
          </a:p>
        </p:txBody>
      </p:sp>
      <p:pic>
        <p:nvPicPr>
          <p:cNvPr id="7" name="Picture 6">
            <a:extLst>
              <a:ext uri="{FF2B5EF4-FFF2-40B4-BE49-F238E27FC236}">
                <a16:creationId xmlns="" xmlns:a16="http://schemas.microsoft.com/office/drawing/2014/main" id="{5993F009-BE32-42FA-B841-5C01823B348E}"/>
              </a:ext>
            </a:extLst>
          </p:cNvPr>
          <p:cNvPicPr/>
          <p:nvPr/>
        </p:nvPicPr>
        <p:blipFill>
          <a:blip r:embed="rId4"/>
          <a:stretch>
            <a:fillRect/>
          </a:stretch>
        </p:blipFill>
        <p:spPr>
          <a:xfrm>
            <a:off x="2584073" y="2332672"/>
            <a:ext cx="3414793" cy="3088578"/>
          </a:xfrm>
          <a:prstGeom prst="rect">
            <a:avLst/>
          </a:prstGeom>
        </p:spPr>
      </p:pic>
      <p:sp>
        <p:nvSpPr>
          <p:cNvPr id="2" name="Rectangle 1">
            <a:extLst>
              <a:ext uri="{FF2B5EF4-FFF2-40B4-BE49-F238E27FC236}">
                <a16:creationId xmlns="" xmlns:a16="http://schemas.microsoft.com/office/drawing/2014/main" id="{9B3ACC3C-7B61-4E66-9164-4EF7D715F079}"/>
              </a:ext>
            </a:extLst>
          </p:cNvPr>
          <p:cNvSpPr/>
          <p:nvPr/>
        </p:nvSpPr>
        <p:spPr>
          <a:xfrm>
            <a:off x="1164720" y="1436750"/>
            <a:ext cx="4834146" cy="646331"/>
          </a:xfrm>
          <a:prstGeom prst="rect">
            <a:avLst/>
          </a:prstGeom>
        </p:spPr>
        <p:txBody>
          <a:bodyPr wrap="square">
            <a:spAutoFit/>
          </a:bodyPr>
          <a:lstStyle/>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Public sharing options – dataset level</a:t>
            </a:r>
          </a:p>
          <a:p>
            <a:pPr marL="285750" indent="-285750">
              <a:buFont typeface="Arial" panose="020B0604020202020204" pitchFamily="34" charset="0"/>
              <a:buChar char="•"/>
            </a:pPr>
            <a:r>
              <a:rPr lang="en-AU" dirty="0"/>
              <a:t>Be aware of which login you use</a:t>
            </a:r>
            <a:endParaRPr lang="en-US" dirty="0"/>
          </a:p>
        </p:txBody>
      </p:sp>
    </p:spTree>
    <p:extLst>
      <p:ext uri="{BB962C8B-B14F-4D97-AF65-F5344CB8AC3E}">
        <p14:creationId xmlns:p14="http://schemas.microsoft.com/office/powerpoint/2010/main" val="16408504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69AE1AFA-D17B-437A-9AF4-47448EEBF5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822" y="5830281"/>
            <a:ext cx="2028778" cy="933450"/>
          </a:xfrm>
          <a:prstGeom prst="rect">
            <a:avLst/>
          </a:prstGeom>
        </p:spPr>
      </p:pic>
      <p:sp>
        <p:nvSpPr>
          <p:cNvPr id="5" name="TextBox 4">
            <a:extLst>
              <a:ext uri="{FF2B5EF4-FFF2-40B4-BE49-F238E27FC236}">
                <a16:creationId xmlns=""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sp>
        <p:nvSpPr>
          <p:cNvPr id="8" name="TextBox 7">
            <a:extLst>
              <a:ext uri="{FF2B5EF4-FFF2-40B4-BE49-F238E27FC236}">
                <a16:creationId xmlns="" xmlns:a16="http://schemas.microsoft.com/office/drawing/2014/main" id="{8B4816EF-44A1-458C-9EA9-F986BCEF7378}"/>
              </a:ext>
            </a:extLst>
          </p:cNvPr>
          <p:cNvSpPr txBox="1"/>
          <p:nvPr/>
        </p:nvSpPr>
        <p:spPr>
          <a:xfrm>
            <a:off x="767054" y="1231102"/>
            <a:ext cx="2553003" cy="523220"/>
          </a:xfrm>
          <a:prstGeom prst="rect">
            <a:avLst/>
          </a:prstGeom>
          <a:noFill/>
        </p:spPr>
        <p:txBody>
          <a:bodyPr wrap="square" rtlCol="0">
            <a:spAutoFit/>
          </a:bodyPr>
          <a:lstStyle/>
          <a:p>
            <a:r>
              <a:rPr lang="en-US" sz="2800" b="1" dirty="0"/>
              <a:t>Finding data</a:t>
            </a:r>
          </a:p>
        </p:txBody>
      </p:sp>
      <p:pic>
        <p:nvPicPr>
          <p:cNvPr id="9" name="Picture 8">
            <a:extLst>
              <a:ext uri="{FF2B5EF4-FFF2-40B4-BE49-F238E27FC236}">
                <a16:creationId xmlns="" xmlns:a16="http://schemas.microsoft.com/office/drawing/2014/main" id="{B0DC1B73-0CC7-4ED4-B986-A0A16C4E4812}"/>
              </a:ext>
            </a:extLst>
          </p:cNvPr>
          <p:cNvPicPr>
            <a:picLocks noChangeAspect="1"/>
          </p:cNvPicPr>
          <p:nvPr/>
        </p:nvPicPr>
        <p:blipFill>
          <a:blip r:embed="rId5"/>
          <a:stretch>
            <a:fillRect/>
          </a:stretch>
        </p:blipFill>
        <p:spPr>
          <a:xfrm>
            <a:off x="684860" y="1831879"/>
            <a:ext cx="2635197" cy="2394290"/>
          </a:xfrm>
          <a:prstGeom prst="rect">
            <a:avLst/>
          </a:prstGeom>
        </p:spPr>
      </p:pic>
      <p:grpSp>
        <p:nvGrpSpPr>
          <p:cNvPr id="21" name="Group 20">
            <a:extLst>
              <a:ext uri="{FF2B5EF4-FFF2-40B4-BE49-F238E27FC236}">
                <a16:creationId xmlns="" xmlns:a16="http://schemas.microsoft.com/office/drawing/2014/main" id="{9DADEE06-7467-4CE2-98E5-BF3E25B79B72}"/>
              </a:ext>
            </a:extLst>
          </p:cNvPr>
          <p:cNvGrpSpPr/>
          <p:nvPr/>
        </p:nvGrpSpPr>
        <p:grpSpPr>
          <a:xfrm>
            <a:off x="3412489" y="1294579"/>
            <a:ext cx="5731510" cy="1668780"/>
            <a:chOff x="3412490" y="1831879"/>
            <a:chExt cx="5731510" cy="1668780"/>
          </a:xfrm>
        </p:grpSpPr>
        <p:pic>
          <p:nvPicPr>
            <p:cNvPr id="10" name="Picture 9">
              <a:extLst>
                <a:ext uri="{FF2B5EF4-FFF2-40B4-BE49-F238E27FC236}">
                  <a16:creationId xmlns="" xmlns:a16="http://schemas.microsoft.com/office/drawing/2014/main" id="{8D080771-9198-4A4D-B920-44D9C41555E1}"/>
                </a:ext>
              </a:extLst>
            </p:cNvPr>
            <p:cNvPicPr/>
            <p:nvPr/>
          </p:nvPicPr>
          <p:blipFill>
            <a:blip r:embed="rId6"/>
            <a:stretch>
              <a:fillRect/>
            </a:stretch>
          </p:blipFill>
          <p:spPr>
            <a:xfrm>
              <a:off x="3412490" y="1831879"/>
              <a:ext cx="5731510" cy="1668780"/>
            </a:xfrm>
            <a:prstGeom prst="rect">
              <a:avLst/>
            </a:prstGeom>
          </p:spPr>
        </p:pic>
        <p:pic>
          <p:nvPicPr>
            <p:cNvPr id="11" name="Picture 10">
              <a:extLst>
                <a:ext uri="{FF2B5EF4-FFF2-40B4-BE49-F238E27FC236}">
                  <a16:creationId xmlns="" xmlns:a16="http://schemas.microsoft.com/office/drawing/2014/main" id="{3887E053-DC90-4922-9B97-EAAD20D7CFD8}"/>
                </a:ext>
              </a:extLst>
            </p:cNvPr>
            <p:cNvPicPr/>
            <p:nvPr/>
          </p:nvPicPr>
          <p:blipFill>
            <a:blip r:embed="rId7">
              <a:extLst>
                <a:ext uri="{28A0092B-C50C-407E-A947-70E740481C1C}">
                  <a14:useLocalDpi xmlns:a14="http://schemas.microsoft.com/office/drawing/2010/main" val="0"/>
                </a:ext>
              </a:extLst>
            </a:blip>
            <a:stretch>
              <a:fillRect/>
            </a:stretch>
          </p:blipFill>
          <p:spPr>
            <a:xfrm>
              <a:off x="4484098" y="2658649"/>
              <a:ext cx="657860" cy="842010"/>
            </a:xfrm>
            <a:prstGeom prst="rect">
              <a:avLst/>
            </a:prstGeom>
          </p:spPr>
        </p:pic>
      </p:grpSp>
      <p:cxnSp>
        <p:nvCxnSpPr>
          <p:cNvPr id="13" name="Straight Arrow Connector 12">
            <a:extLst>
              <a:ext uri="{FF2B5EF4-FFF2-40B4-BE49-F238E27FC236}">
                <a16:creationId xmlns="" xmlns:a16="http://schemas.microsoft.com/office/drawing/2014/main" id="{E76372F5-D928-4DA0-9CAE-5B06D812D240}"/>
              </a:ext>
            </a:extLst>
          </p:cNvPr>
          <p:cNvCxnSpPr>
            <a:cxnSpLocks/>
            <a:endCxn id="10" idx="1"/>
          </p:cNvCxnSpPr>
          <p:nvPr/>
        </p:nvCxnSpPr>
        <p:spPr>
          <a:xfrm flipV="1">
            <a:off x="1713186" y="2128969"/>
            <a:ext cx="1699303" cy="3304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 xmlns:a16="http://schemas.microsoft.com/office/drawing/2014/main" id="{7C95A968-AE99-4577-9247-7124A2DAD2D3}"/>
              </a:ext>
            </a:extLst>
          </p:cNvPr>
          <p:cNvSpPr/>
          <p:nvPr/>
        </p:nvSpPr>
        <p:spPr>
          <a:xfrm>
            <a:off x="3537945" y="3861990"/>
            <a:ext cx="4572000" cy="968278"/>
          </a:xfrm>
          <a:prstGeom prst="rect">
            <a:avLst/>
          </a:prstGeom>
        </p:spPr>
        <p:txBody>
          <a:bodyPr>
            <a:spAutoFit/>
          </a:bodyPr>
          <a:lstStyle/>
          <a:p>
            <a:pPr marL="285750" lvl="0" indent="-285750">
              <a:lnSpc>
                <a:spcPct val="107000"/>
              </a:lnSpc>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shows all Groups that have published data </a:t>
            </a:r>
          </a:p>
          <a:p>
            <a:pPr marL="285750" lvl="0" indent="-285750">
              <a:lnSpc>
                <a:spcPct val="107000"/>
              </a:lnSpc>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number of available datasets per group</a:t>
            </a:r>
          </a:p>
          <a:p>
            <a:pPr marL="285750" lvl="0" indent="-285750">
              <a:lnSpc>
                <a:spcPct val="107000"/>
              </a:lnSpc>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allows you to see all datasets per group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10F47390-B831-408B-962A-B311B3A30850}"/>
              </a:ext>
            </a:extLst>
          </p:cNvPr>
          <p:cNvSpPr/>
          <p:nvPr/>
        </p:nvSpPr>
        <p:spPr>
          <a:xfrm>
            <a:off x="684860" y="4970605"/>
            <a:ext cx="4128162" cy="923330"/>
          </a:xfrm>
          <a:prstGeom prst="rect">
            <a:avLst/>
          </a:prstGeom>
        </p:spPr>
        <p:txBody>
          <a:bodyPr wrap="square">
            <a:spAutoFit/>
          </a:bodyPr>
          <a:lstStyle/>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shows the 3 license levels </a:t>
            </a:r>
          </a:p>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number of available datasets per level</a:t>
            </a:r>
          </a:p>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allows you to search for public data</a:t>
            </a:r>
            <a:endParaRPr lang="en-US" dirty="0"/>
          </a:p>
        </p:txBody>
      </p:sp>
      <p:cxnSp>
        <p:nvCxnSpPr>
          <p:cNvPr id="16" name="Straight Arrow Connector 15">
            <a:extLst>
              <a:ext uri="{FF2B5EF4-FFF2-40B4-BE49-F238E27FC236}">
                <a16:creationId xmlns="" xmlns:a16="http://schemas.microsoft.com/office/drawing/2014/main" id="{82CE72C4-5CE3-4D9F-BB06-DF4AB0768BFD}"/>
              </a:ext>
            </a:extLst>
          </p:cNvPr>
          <p:cNvCxnSpPr>
            <a:cxnSpLocks/>
            <a:endCxn id="14" idx="1"/>
          </p:cNvCxnSpPr>
          <p:nvPr/>
        </p:nvCxnSpPr>
        <p:spPr>
          <a:xfrm>
            <a:off x="1766920" y="3597971"/>
            <a:ext cx="1771025" cy="7481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 xmlns:a16="http://schemas.microsoft.com/office/drawing/2014/main" id="{915C4ED6-D10F-46F9-8D32-3B630A394A5A}"/>
              </a:ext>
            </a:extLst>
          </p:cNvPr>
          <p:cNvCxnSpPr>
            <a:cxnSpLocks/>
          </p:cNvCxnSpPr>
          <p:nvPr/>
        </p:nvCxnSpPr>
        <p:spPr>
          <a:xfrm>
            <a:off x="1108842" y="4097248"/>
            <a:ext cx="0" cy="7399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 xmlns:a16="http://schemas.microsoft.com/office/drawing/2014/main" id="{B2FED80C-ED27-4E06-A482-9463607B5531}"/>
              </a:ext>
            </a:extLst>
          </p:cNvPr>
          <p:cNvCxnSpPr>
            <a:cxnSpLocks/>
          </p:cNvCxnSpPr>
          <p:nvPr/>
        </p:nvCxnSpPr>
        <p:spPr>
          <a:xfrm>
            <a:off x="1702831" y="3191565"/>
            <a:ext cx="1781380" cy="1149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 xmlns:a16="http://schemas.microsoft.com/office/drawing/2014/main" id="{C7F38DAF-55AD-4F0F-927D-B3B5F07A2F87}"/>
              </a:ext>
            </a:extLst>
          </p:cNvPr>
          <p:cNvSpPr/>
          <p:nvPr/>
        </p:nvSpPr>
        <p:spPr>
          <a:xfrm>
            <a:off x="3522308" y="3000940"/>
            <a:ext cx="4533903" cy="646331"/>
          </a:xfrm>
          <a:prstGeom prst="rect">
            <a:avLst/>
          </a:prstGeom>
        </p:spPr>
        <p:txBody>
          <a:bodyPr wrap="square">
            <a:spAutoFit/>
          </a:bodyPr>
          <a:lstStyle/>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shows list of all uploaded formats</a:t>
            </a:r>
          </a:p>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allows you to search for images, </a:t>
            </a:r>
            <a:r>
              <a:rPr lang="en-AU" dirty="0" err="1">
                <a:latin typeface="Calibri" panose="020F0502020204030204" pitchFamily="34" charset="0"/>
                <a:ea typeface="Calibri" panose="020F0502020204030204" pitchFamily="34" charset="0"/>
                <a:cs typeface="Times New Roman" panose="02020603050405020304" pitchFamily="18" charset="0"/>
              </a:rPr>
              <a:t>gis</a:t>
            </a:r>
            <a:r>
              <a:rPr lang="en-AU" dirty="0">
                <a:latin typeface="Calibri" panose="020F0502020204030204" pitchFamily="34" charset="0"/>
                <a:ea typeface="Calibri" panose="020F0502020204030204" pitchFamily="34" charset="0"/>
                <a:cs typeface="Times New Roman" panose="02020603050405020304" pitchFamily="18" charset="0"/>
              </a:rPr>
              <a:t> files</a:t>
            </a:r>
            <a:endParaRPr lang="en-US" dirty="0"/>
          </a:p>
        </p:txBody>
      </p:sp>
    </p:spTree>
    <p:extLst>
      <p:ext uri="{BB962C8B-B14F-4D97-AF65-F5344CB8AC3E}">
        <p14:creationId xmlns:p14="http://schemas.microsoft.com/office/powerpoint/2010/main" val="1117337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3E3A595-71BB-4B94-9BDD-34DA41F53A1B}"/>
              </a:ext>
            </a:extLst>
          </p:cNvPr>
          <p:cNvSpPr>
            <a:spLocks noGrp="1"/>
          </p:cNvSpPr>
          <p:nvPr>
            <p:ph idx="1"/>
          </p:nvPr>
        </p:nvSpPr>
        <p:spPr>
          <a:xfrm>
            <a:off x="0" y="335485"/>
            <a:ext cx="9144000" cy="747728"/>
          </a:xfrm>
        </p:spPr>
        <p:txBody>
          <a:bodyPr/>
          <a:lstStyle/>
          <a:p>
            <a:pPr marL="0" indent="0" algn="ctr">
              <a:buNone/>
            </a:pPr>
            <a:r>
              <a:rPr lang="en-US" sz="4000" b="1" dirty="0"/>
              <a:t>DATA PORTAL LIVE DEMO</a:t>
            </a:r>
          </a:p>
        </p:txBody>
      </p:sp>
      <p:sp>
        <p:nvSpPr>
          <p:cNvPr id="5" name="Rectangle 4">
            <a:extLst>
              <a:ext uri="{FF2B5EF4-FFF2-40B4-BE49-F238E27FC236}">
                <a16:creationId xmlns="" xmlns:a16="http://schemas.microsoft.com/office/drawing/2014/main" id="{8D6B4C8A-9935-4841-A57D-B99EAAA2AF9E}"/>
              </a:ext>
            </a:extLst>
          </p:cNvPr>
          <p:cNvSpPr/>
          <p:nvPr/>
        </p:nvSpPr>
        <p:spPr>
          <a:xfrm>
            <a:off x="1795342" y="5776333"/>
            <a:ext cx="5553315" cy="646331"/>
          </a:xfrm>
          <a:prstGeom prst="rect">
            <a:avLst/>
          </a:prstGeom>
        </p:spPr>
        <p:txBody>
          <a:bodyPr wrap="none">
            <a:spAutoFit/>
          </a:bodyPr>
          <a:lstStyle/>
          <a:p>
            <a:pPr algn="ctr"/>
            <a:r>
              <a:rPr lang="en-US" sz="3600" b="1" dirty="0"/>
              <a:t>https://fsm-data.sprep.org/</a:t>
            </a:r>
          </a:p>
        </p:txBody>
      </p:sp>
      <p:pic>
        <p:nvPicPr>
          <p:cNvPr id="2" name="Picture 1">
            <a:extLst>
              <a:ext uri="{FF2B5EF4-FFF2-40B4-BE49-F238E27FC236}">
                <a16:creationId xmlns="" xmlns:a16="http://schemas.microsoft.com/office/drawing/2014/main" id="{BF3A5441-F0F8-4A22-B37D-C6E5BC2C8B7B}"/>
              </a:ext>
            </a:extLst>
          </p:cNvPr>
          <p:cNvPicPr>
            <a:picLocks noChangeAspect="1"/>
          </p:cNvPicPr>
          <p:nvPr/>
        </p:nvPicPr>
        <p:blipFill>
          <a:blip r:embed="rId4"/>
          <a:stretch>
            <a:fillRect/>
          </a:stretch>
        </p:blipFill>
        <p:spPr>
          <a:xfrm>
            <a:off x="-1" y="1083213"/>
            <a:ext cx="9144000" cy="4468146"/>
          </a:xfrm>
          <a:prstGeom prst="rect">
            <a:avLst/>
          </a:prstGeom>
        </p:spPr>
      </p:pic>
    </p:spTree>
    <p:extLst>
      <p:ext uri="{BB962C8B-B14F-4D97-AF65-F5344CB8AC3E}">
        <p14:creationId xmlns:p14="http://schemas.microsoft.com/office/powerpoint/2010/main" val="14720057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hlinkClick r:id="rId3"/>
            <a:extLst>
              <a:ext uri="{FF2B5EF4-FFF2-40B4-BE49-F238E27FC236}">
                <a16:creationId xmlns="" xmlns:a16="http://schemas.microsoft.com/office/drawing/2014/main" id="{9BBF46A8-B9B8-4262-A259-6B024627BEDF}"/>
              </a:ext>
            </a:extLst>
          </p:cNvPr>
          <p:cNvPicPr>
            <a:picLocks noChangeAspect="1"/>
          </p:cNvPicPr>
          <p:nvPr/>
        </p:nvPicPr>
        <p:blipFill>
          <a:blip r:embed="rId4"/>
          <a:stretch>
            <a:fillRect/>
          </a:stretch>
        </p:blipFill>
        <p:spPr>
          <a:xfrm>
            <a:off x="1120901" y="0"/>
            <a:ext cx="6902198" cy="6858000"/>
          </a:xfrm>
          <a:prstGeom prst="rect">
            <a:avLst/>
          </a:prstGeom>
        </p:spPr>
      </p:pic>
      <p:sp>
        <p:nvSpPr>
          <p:cNvPr id="5" name="TextBox 4">
            <a:extLst>
              <a:ext uri="{FF2B5EF4-FFF2-40B4-BE49-F238E27FC236}">
                <a16:creationId xmlns="" xmlns:a16="http://schemas.microsoft.com/office/drawing/2014/main" id="{F2E202AC-AF8A-4F4D-B3A5-115DC77588C3}"/>
              </a:ext>
            </a:extLst>
          </p:cNvPr>
          <p:cNvSpPr txBox="1"/>
          <p:nvPr/>
        </p:nvSpPr>
        <p:spPr>
          <a:xfrm>
            <a:off x="4831977" y="113239"/>
            <a:ext cx="3092824" cy="369332"/>
          </a:xfrm>
          <a:prstGeom prst="rect">
            <a:avLst/>
          </a:prstGeom>
          <a:solidFill>
            <a:schemeClr val="accent2"/>
          </a:solidFill>
        </p:spPr>
        <p:txBody>
          <a:bodyPr wrap="square" rtlCol="0">
            <a:spAutoFit/>
          </a:bodyPr>
          <a:lstStyle/>
          <a:p>
            <a:pPr algn="ctr"/>
            <a:r>
              <a:rPr lang="en-US" b="1" dirty="0">
                <a:solidFill>
                  <a:schemeClr val="bg1"/>
                </a:solidFill>
              </a:rPr>
              <a:t>Help &amp; Support Dashboard</a:t>
            </a:r>
          </a:p>
        </p:txBody>
      </p:sp>
    </p:spTree>
    <p:extLst>
      <p:ext uri="{BB962C8B-B14F-4D97-AF65-F5344CB8AC3E}">
        <p14:creationId xmlns:p14="http://schemas.microsoft.com/office/powerpoint/2010/main" val="33140268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69AE1AFA-D17B-437A-9AF4-47448EEBF5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822" y="5830281"/>
            <a:ext cx="2028778" cy="933450"/>
          </a:xfrm>
          <a:prstGeom prst="rect">
            <a:avLst/>
          </a:prstGeom>
        </p:spPr>
      </p:pic>
      <p:sp>
        <p:nvSpPr>
          <p:cNvPr id="5" name="TextBox 4">
            <a:extLst>
              <a:ext uri="{FF2B5EF4-FFF2-40B4-BE49-F238E27FC236}">
                <a16:creationId xmlns=""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pic>
        <p:nvPicPr>
          <p:cNvPr id="3" name="Picture 2">
            <a:extLst>
              <a:ext uri="{FF2B5EF4-FFF2-40B4-BE49-F238E27FC236}">
                <a16:creationId xmlns="" xmlns:a16="http://schemas.microsoft.com/office/drawing/2014/main" id="{F11BAA6F-D595-4220-8DCE-E8DD0361F79A}"/>
              </a:ext>
            </a:extLst>
          </p:cNvPr>
          <p:cNvPicPr>
            <a:picLocks noChangeAspect="1"/>
          </p:cNvPicPr>
          <p:nvPr/>
        </p:nvPicPr>
        <p:blipFill>
          <a:blip r:embed="rId5"/>
          <a:stretch>
            <a:fillRect/>
          </a:stretch>
        </p:blipFill>
        <p:spPr>
          <a:xfrm>
            <a:off x="1868520" y="0"/>
            <a:ext cx="4877569" cy="6858000"/>
          </a:xfrm>
          <a:prstGeom prst="rect">
            <a:avLst/>
          </a:prstGeom>
        </p:spPr>
      </p:pic>
      <p:sp>
        <p:nvSpPr>
          <p:cNvPr id="2" name="Rectangle 1">
            <a:extLst>
              <a:ext uri="{FF2B5EF4-FFF2-40B4-BE49-F238E27FC236}">
                <a16:creationId xmlns="" xmlns:a16="http://schemas.microsoft.com/office/drawing/2014/main" id="{6C9FAAB3-E193-418C-9F64-0266F04DAEF7}"/>
              </a:ext>
            </a:extLst>
          </p:cNvPr>
          <p:cNvSpPr/>
          <p:nvPr/>
        </p:nvSpPr>
        <p:spPr>
          <a:xfrm>
            <a:off x="7041822" y="2416518"/>
            <a:ext cx="1848960" cy="1477328"/>
          </a:xfrm>
          <a:prstGeom prst="rect">
            <a:avLst/>
          </a:prstGeom>
        </p:spPr>
        <p:txBody>
          <a:bodyPr wrap="square">
            <a:spAutoFit/>
          </a:bodyPr>
          <a:lstStyle/>
          <a:p>
            <a:r>
              <a:rPr lang="en-US" dirty="0">
                <a:hlinkClick r:id="rId6"/>
              </a:rPr>
              <a:t>https://pacific-data.sprep.org/dataset/data-portal-manuals</a:t>
            </a:r>
            <a:endParaRPr lang="en-US" dirty="0"/>
          </a:p>
          <a:p>
            <a:endParaRPr lang="en-US" dirty="0"/>
          </a:p>
        </p:txBody>
      </p:sp>
      <p:sp>
        <p:nvSpPr>
          <p:cNvPr id="4" name="TextBox 3">
            <a:extLst>
              <a:ext uri="{FF2B5EF4-FFF2-40B4-BE49-F238E27FC236}">
                <a16:creationId xmlns="" xmlns:a16="http://schemas.microsoft.com/office/drawing/2014/main" id="{6AF1A973-B54E-4F68-852C-3E5F06365984}"/>
              </a:ext>
            </a:extLst>
          </p:cNvPr>
          <p:cNvSpPr txBox="1"/>
          <p:nvPr/>
        </p:nvSpPr>
        <p:spPr>
          <a:xfrm>
            <a:off x="7041822" y="2047186"/>
            <a:ext cx="1455064" cy="369332"/>
          </a:xfrm>
          <a:prstGeom prst="rect">
            <a:avLst/>
          </a:prstGeom>
          <a:noFill/>
        </p:spPr>
        <p:txBody>
          <a:bodyPr wrap="square" rtlCol="0">
            <a:spAutoFit/>
          </a:bodyPr>
          <a:lstStyle/>
          <a:p>
            <a:r>
              <a:rPr lang="en-US" u="sng" dirty="0"/>
              <a:t>Portal link:</a:t>
            </a:r>
          </a:p>
        </p:txBody>
      </p:sp>
    </p:spTree>
    <p:extLst>
      <p:ext uri="{BB962C8B-B14F-4D97-AF65-F5344CB8AC3E}">
        <p14:creationId xmlns:p14="http://schemas.microsoft.com/office/powerpoint/2010/main" val="5578857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69AE1AFA-D17B-437A-9AF4-47448EEBF5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822" y="5830281"/>
            <a:ext cx="2028778" cy="933450"/>
          </a:xfrm>
          <a:prstGeom prst="rect">
            <a:avLst/>
          </a:prstGeom>
        </p:spPr>
      </p:pic>
      <p:sp>
        <p:nvSpPr>
          <p:cNvPr id="5" name="TextBox 4">
            <a:extLst>
              <a:ext uri="{FF2B5EF4-FFF2-40B4-BE49-F238E27FC236}">
                <a16:creationId xmlns=""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sp>
        <p:nvSpPr>
          <p:cNvPr id="2" name="Rectangle 1">
            <a:extLst>
              <a:ext uri="{FF2B5EF4-FFF2-40B4-BE49-F238E27FC236}">
                <a16:creationId xmlns="" xmlns:a16="http://schemas.microsoft.com/office/drawing/2014/main" id="{2A3F7350-87A0-4AFD-A280-A352FFC3D450}"/>
              </a:ext>
            </a:extLst>
          </p:cNvPr>
          <p:cNvSpPr>
            <a:spLocks noChangeArrowheads="1"/>
          </p:cNvSpPr>
          <p:nvPr/>
        </p:nvSpPr>
        <p:spPr bwMode="auto">
          <a:xfrm>
            <a:off x="649704" y="1383694"/>
            <a:ext cx="8199745"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58800" algn="l"/>
                <a:tab pos="5724525" algn="r"/>
              </a:tabLst>
              <a:defRPr>
                <a:solidFill>
                  <a:schemeClr val="tx1"/>
                </a:solidFill>
                <a:latin typeface="Arial" panose="020B0604020202020204" pitchFamily="34" charset="0"/>
              </a:defRPr>
            </a:lvl1pPr>
            <a:lvl2pPr eaLnBrk="0" fontAlgn="base" hangingPunct="0">
              <a:spcBef>
                <a:spcPct val="0"/>
              </a:spcBef>
              <a:spcAft>
                <a:spcPct val="0"/>
              </a:spcAft>
              <a:tabLst>
                <a:tab pos="558800" algn="l"/>
                <a:tab pos="5724525" algn="r"/>
              </a:tabLst>
              <a:defRPr>
                <a:solidFill>
                  <a:schemeClr val="tx1"/>
                </a:solidFill>
                <a:latin typeface="Arial" panose="020B0604020202020204" pitchFamily="34" charset="0"/>
              </a:defRPr>
            </a:lvl2pPr>
            <a:lvl3pPr eaLnBrk="0" fontAlgn="base" hangingPunct="0">
              <a:spcBef>
                <a:spcPct val="0"/>
              </a:spcBef>
              <a:spcAft>
                <a:spcPct val="0"/>
              </a:spcAft>
              <a:tabLst>
                <a:tab pos="558800" algn="l"/>
                <a:tab pos="5724525" algn="r"/>
              </a:tabLst>
              <a:defRPr>
                <a:solidFill>
                  <a:schemeClr val="tx1"/>
                </a:solidFill>
                <a:latin typeface="Arial" panose="020B0604020202020204" pitchFamily="34" charset="0"/>
              </a:defRPr>
            </a:lvl3pPr>
            <a:lvl4pPr eaLnBrk="0" fontAlgn="base" hangingPunct="0">
              <a:spcBef>
                <a:spcPct val="0"/>
              </a:spcBef>
              <a:spcAft>
                <a:spcPct val="0"/>
              </a:spcAft>
              <a:tabLst>
                <a:tab pos="558800" algn="l"/>
                <a:tab pos="5724525" algn="r"/>
              </a:tabLst>
              <a:defRPr>
                <a:solidFill>
                  <a:schemeClr val="tx1"/>
                </a:solidFill>
                <a:latin typeface="Arial" panose="020B0604020202020204" pitchFamily="34" charset="0"/>
              </a:defRPr>
            </a:lvl4pPr>
            <a:lvl5pPr eaLnBrk="0" fontAlgn="base" hangingPunct="0">
              <a:spcBef>
                <a:spcPct val="0"/>
              </a:spcBef>
              <a:spcAft>
                <a:spcPct val="0"/>
              </a:spcAft>
              <a:tabLst>
                <a:tab pos="558800" algn="l"/>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558800" algn="l"/>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558800" algn="l"/>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558800" algn="l"/>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558800" algn="l"/>
                <a:tab pos="572452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300"/>
              </a:spcAft>
              <a:buClrTx/>
              <a:buSzTx/>
              <a:buFontTx/>
              <a:buNone/>
              <a:tabLst>
                <a:tab pos="558800" algn="l"/>
                <a:tab pos="5724525" algn="r"/>
              </a:tabLst>
            </a:pPr>
            <a:r>
              <a:rPr kumimoji="0" lang="en-AU" altLang="en-US" sz="1800" b="0" i="0"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1.</a:t>
            </a:r>
            <a:r>
              <a:rPr kumimoji="0" lang="en-US" altLang="en-US" sz="1100" b="0" i="0"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800" b="0" i="0" strike="noStrike" cap="none" normalizeH="0" baseline="0" dirty="0">
                <a:ln>
                  <a:noFill/>
                </a:ln>
                <a:effectLst/>
                <a:ea typeface="Calibri" panose="020F0502020204030204" pitchFamily="34" charset="0"/>
                <a:cs typeface="Arial" panose="020B0604020202020204" pitchFamily="34" charset="0"/>
              </a:rPr>
              <a:t>Frequently Asked Questions</a:t>
            </a:r>
            <a:endParaRPr kumimoji="0" lang="en-US" altLang="en-US" sz="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300"/>
              </a:spcAft>
              <a:buClrTx/>
              <a:buSzTx/>
              <a:buFontTx/>
              <a:buNone/>
              <a:tabLst>
                <a:tab pos="558800" algn="l"/>
                <a:tab pos="5724525" algn="r"/>
              </a:tabLst>
            </a:pPr>
            <a:r>
              <a:rPr kumimoji="0" lang="en-AU" altLang="en-US" sz="1800" b="0" i="0"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2.</a:t>
            </a:r>
            <a:r>
              <a:rPr kumimoji="0" lang="en-US" altLang="en-US" sz="1100" b="0" i="0"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800" b="0" i="0" strike="noStrike" cap="none" normalizeH="0" baseline="0" dirty="0">
                <a:ln>
                  <a:noFill/>
                </a:ln>
                <a:effectLst/>
                <a:ea typeface="Calibri" panose="020F0502020204030204" pitchFamily="34" charset="0"/>
                <a:cs typeface="Arial" panose="020B0604020202020204" pitchFamily="34" charset="0"/>
              </a:rPr>
              <a:t>Data portal setup</a:t>
            </a:r>
            <a:endParaRPr kumimoji="0" lang="en-US" altLang="en-US" sz="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300"/>
              </a:spcAft>
              <a:buClrTx/>
              <a:buSzTx/>
              <a:buFontTx/>
              <a:buNone/>
              <a:tabLst>
                <a:tab pos="558800" algn="l"/>
                <a:tab pos="5724525" algn="r"/>
              </a:tabLst>
            </a:pPr>
            <a:r>
              <a:rPr kumimoji="0" lang="en-AU" altLang="en-US" sz="1800" b="0" i="0"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3.</a:t>
            </a:r>
            <a:r>
              <a:rPr kumimoji="0" lang="en-US" altLang="en-US" sz="1100" b="0" i="0"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800" b="0" i="0" strike="noStrike" cap="none" normalizeH="0" baseline="0" dirty="0">
                <a:ln>
                  <a:noFill/>
                </a:ln>
                <a:effectLst/>
                <a:ea typeface="Calibri" panose="020F0502020204030204" pitchFamily="34" charset="0"/>
                <a:cs typeface="Arial" panose="020B0604020202020204" pitchFamily="34" charset="0"/>
              </a:rPr>
              <a:t>Managing Users and Groups (for Site Managers and Administrators only)</a:t>
            </a:r>
            <a:endParaRPr kumimoji="0" lang="en-US" altLang="en-US" sz="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300"/>
              </a:spcAft>
              <a:buClrTx/>
              <a:buSzTx/>
              <a:buFontTx/>
              <a:buNone/>
              <a:tabLst>
                <a:tab pos="558800" algn="l"/>
                <a:tab pos="5724525" algn="r"/>
              </a:tabLst>
            </a:pPr>
            <a:r>
              <a:rPr kumimoji="0" lang="en-AU" altLang="en-US" sz="1800" b="0" i="0"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4.</a:t>
            </a:r>
            <a:r>
              <a:rPr kumimoji="0" lang="en-US" altLang="en-US" sz="1100" b="0" i="0"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800" b="0" i="0" strike="noStrike" cap="none" normalizeH="0" baseline="0" dirty="0">
                <a:ln>
                  <a:noFill/>
                </a:ln>
                <a:effectLst/>
                <a:ea typeface="Calibri" panose="020F0502020204030204" pitchFamily="34" charset="0"/>
                <a:cs typeface="Arial" panose="020B0604020202020204" pitchFamily="34" charset="0"/>
              </a:rPr>
              <a:t>Adding a Dataset</a:t>
            </a:r>
            <a:endParaRPr kumimoji="0" lang="en-US" altLang="en-US" sz="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300"/>
              </a:spcAft>
              <a:buClrTx/>
              <a:buSzTx/>
              <a:buFontTx/>
              <a:buNone/>
              <a:tabLst>
                <a:tab pos="558800" algn="l"/>
                <a:tab pos="5724525" algn="r"/>
              </a:tabLst>
            </a:pPr>
            <a:r>
              <a:rPr kumimoji="0" lang="en-AU" altLang="en-US" sz="1800" b="0" i="0"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5.</a:t>
            </a:r>
            <a:r>
              <a:rPr kumimoji="0" lang="en-US" altLang="en-US" sz="1100" b="0" i="0"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800" b="0" i="0" strike="noStrike" cap="none" normalizeH="0" baseline="0" dirty="0">
                <a:ln>
                  <a:noFill/>
                </a:ln>
                <a:effectLst/>
                <a:ea typeface="Calibri" panose="020F0502020204030204" pitchFamily="34" charset="0"/>
                <a:cs typeface="Arial" panose="020B0604020202020204" pitchFamily="34" charset="0"/>
              </a:rPr>
              <a:t>Editing or deleting a dataset</a:t>
            </a:r>
            <a:endParaRPr kumimoji="0" lang="en-US" altLang="en-US" sz="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300"/>
              </a:spcAft>
              <a:buClrTx/>
              <a:buSzTx/>
              <a:buFontTx/>
              <a:buNone/>
              <a:tabLst>
                <a:tab pos="558800" algn="l"/>
                <a:tab pos="5724525" algn="r"/>
              </a:tabLst>
            </a:pPr>
            <a:r>
              <a:rPr kumimoji="0" lang="en-AU" altLang="en-US" sz="1800" b="0" i="0"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6.</a:t>
            </a:r>
            <a:r>
              <a:rPr kumimoji="0" lang="en-US" altLang="en-US" sz="1100" b="0" i="0"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800" b="0" i="0" strike="noStrike" cap="none" normalizeH="0" baseline="0" dirty="0">
                <a:ln>
                  <a:noFill/>
                </a:ln>
                <a:effectLst/>
                <a:ea typeface="Calibri" panose="020F0502020204030204" pitchFamily="34" charset="0"/>
                <a:cs typeface="Arial" panose="020B0604020202020204" pitchFamily="34" charset="0"/>
              </a:rPr>
              <a:t>Creating Visualizations</a:t>
            </a:r>
            <a:endParaRPr kumimoji="0" lang="en-US" altLang="en-US" sz="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300"/>
              </a:spcAft>
              <a:buClrTx/>
              <a:buSzTx/>
              <a:buFontTx/>
              <a:buNone/>
              <a:tabLst>
                <a:tab pos="558800" algn="l"/>
                <a:tab pos="5724525" algn="r"/>
              </a:tabLst>
            </a:pPr>
            <a:r>
              <a:rPr kumimoji="0" lang="en-AU" altLang="en-US" sz="1800" b="0" i="0"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7.</a:t>
            </a:r>
            <a:r>
              <a:rPr kumimoji="0" lang="en-US" altLang="en-US" sz="1100" b="0" i="0"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800" b="0" i="0" strike="noStrike" cap="none" normalizeH="0" baseline="0" dirty="0">
                <a:ln>
                  <a:noFill/>
                </a:ln>
                <a:effectLst/>
                <a:ea typeface="Calibri" panose="020F0502020204030204" pitchFamily="34" charset="0"/>
                <a:cs typeface="Arial" panose="020B0604020202020204" pitchFamily="34" charset="0"/>
              </a:rPr>
              <a:t>Stories and Dashboards</a:t>
            </a:r>
            <a:endParaRPr kumimoji="0" lang="en-US" altLang="en-US" sz="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300"/>
              </a:spcAft>
              <a:buClrTx/>
              <a:buSzTx/>
              <a:buFontTx/>
              <a:buNone/>
              <a:tabLst>
                <a:tab pos="558800" algn="l"/>
                <a:tab pos="5724525" algn="r"/>
              </a:tabLst>
            </a:pPr>
            <a:r>
              <a:rPr kumimoji="0" lang="en-AU" altLang="en-US" sz="1800" b="0" i="0"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8.</a:t>
            </a:r>
            <a:r>
              <a:rPr kumimoji="0" lang="en-US" altLang="en-US" sz="1100" b="0" i="0"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800" b="0" i="0" strike="noStrike" cap="none" normalizeH="0" baseline="0" dirty="0">
                <a:ln>
                  <a:noFill/>
                </a:ln>
                <a:effectLst/>
                <a:ea typeface="Calibri" panose="020F0502020204030204" pitchFamily="34" charset="0"/>
                <a:cs typeface="Arial" panose="020B0604020202020204" pitchFamily="34" charset="0"/>
              </a:rPr>
              <a:t>Social media</a:t>
            </a:r>
            <a:endParaRPr kumimoji="0" lang="en-US" altLang="en-US" sz="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300"/>
              </a:spcAft>
              <a:buClrTx/>
              <a:buSzTx/>
              <a:buFontTx/>
              <a:buNone/>
              <a:tabLst>
                <a:tab pos="558800" algn="l"/>
                <a:tab pos="5724525" algn="r"/>
              </a:tabLst>
            </a:pPr>
            <a:r>
              <a:rPr kumimoji="0" lang="en-AU" altLang="en-US" sz="1800" b="0" i="0"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9.</a:t>
            </a:r>
            <a:r>
              <a:rPr kumimoji="0" lang="en-US" altLang="en-US" sz="1100" b="0" i="0"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800" b="0" i="0" strike="noStrike" cap="none" normalizeH="0" baseline="0" dirty="0">
                <a:ln>
                  <a:noFill/>
                </a:ln>
                <a:effectLst/>
                <a:ea typeface="Calibri" panose="020F0502020204030204" pitchFamily="34" charset="0"/>
                <a:cs typeface="Arial" panose="020B0604020202020204" pitchFamily="34" charset="0"/>
              </a:rPr>
              <a:t>Tips and tricks</a:t>
            </a:r>
            <a:endParaRPr kumimoji="0" lang="en-US" altLang="en-US" sz="800" b="0" i="0" strike="noStrike" cap="none" normalizeH="0" baseline="0" dirty="0">
              <a:ln>
                <a:noFill/>
              </a:ln>
              <a:effectLst/>
            </a:endParaRPr>
          </a:p>
          <a:p>
            <a:pPr lvl="2" defTabSz="914400">
              <a:spcAft>
                <a:spcPts val="300"/>
              </a:spcAft>
            </a:pPr>
            <a:r>
              <a:rPr kumimoji="0" lang="en-AU" altLang="en-US" sz="1400" b="0" i="0" strike="noStrike" cap="none" normalizeH="0" baseline="0" dirty="0">
                <a:ln>
                  <a:noFill/>
                </a:ln>
                <a:effectLst/>
                <a:ea typeface="Calibri" panose="020F0502020204030204" pitchFamily="34" charset="0"/>
                <a:cs typeface="Arial" panose="020B0604020202020204" pitchFamily="34" charset="0"/>
              </a:rPr>
              <a:t>Good practices</a:t>
            </a:r>
            <a:endParaRPr kumimoji="0" lang="en-US" altLang="en-US" sz="800" b="0" i="0" strike="noStrike" cap="none" normalizeH="0" baseline="0" dirty="0">
              <a:ln>
                <a:noFill/>
              </a:ln>
              <a:effectLst/>
            </a:endParaRPr>
          </a:p>
          <a:p>
            <a:pPr lvl="2" defTabSz="914400">
              <a:spcAft>
                <a:spcPts val="300"/>
              </a:spcAft>
            </a:pPr>
            <a:r>
              <a:rPr kumimoji="0" lang="en-AU" altLang="en-US" sz="1400" b="0" i="0" strike="noStrike" cap="none" normalizeH="0" baseline="0" dirty="0">
                <a:ln>
                  <a:noFill/>
                </a:ln>
                <a:effectLst/>
                <a:ea typeface="Calibri" panose="020F0502020204030204" pitchFamily="34" charset="0"/>
                <a:cs typeface="Arial" panose="020B0604020202020204" pitchFamily="34" charset="0"/>
              </a:rPr>
              <a:t>Finding data</a:t>
            </a:r>
            <a:endParaRPr kumimoji="0" lang="en-US" altLang="en-US" sz="800" b="0" i="0" strike="noStrike" cap="none" normalizeH="0" baseline="0" dirty="0">
              <a:ln>
                <a:noFill/>
              </a:ln>
              <a:effectLst/>
            </a:endParaRPr>
          </a:p>
          <a:p>
            <a:pPr lvl="2" defTabSz="914400">
              <a:spcAft>
                <a:spcPts val="300"/>
              </a:spcAft>
            </a:pPr>
            <a:r>
              <a:rPr kumimoji="0" lang="en-AU" altLang="en-US" sz="1400" b="0" i="0" strike="noStrike" cap="none" normalizeH="0" baseline="0" dirty="0">
                <a:ln>
                  <a:noFill/>
                </a:ln>
                <a:effectLst/>
                <a:ea typeface="Calibri" panose="020F0502020204030204" pitchFamily="34" charset="0"/>
                <a:cs typeface="Arial" panose="020B0604020202020204" pitchFamily="34" charset="0"/>
              </a:rPr>
              <a:t>Grouping Datasets</a:t>
            </a:r>
            <a:endParaRPr kumimoji="0" lang="en-US" altLang="en-US" sz="800" b="0" i="0" strike="noStrike" cap="none" normalizeH="0" baseline="0" dirty="0">
              <a:ln>
                <a:noFill/>
              </a:ln>
              <a:effectLst/>
            </a:endParaRPr>
          </a:p>
          <a:p>
            <a:pPr lvl="2" defTabSz="914400">
              <a:spcAft>
                <a:spcPts val="300"/>
              </a:spcAft>
            </a:pPr>
            <a:r>
              <a:rPr kumimoji="0" lang="en-AU" altLang="en-US" sz="1400" b="0" i="0" strike="noStrike" cap="none" normalizeH="0" baseline="0" dirty="0">
                <a:ln>
                  <a:noFill/>
                </a:ln>
                <a:effectLst/>
                <a:ea typeface="Calibri" panose="020F0502020204030204" pitchFamily="34" charset="0"/>
                <a:cs typeface="Arial" panose="020B0604020202020204" pitchFamily="34" charset="0"/>
              </a:rPr>
              <a:t>Tagging Datasets</a:t>
            </a:r>
            <a:endParaRPr kumimoji="0" lang="en-US" altLang="en-US" sz="800" b="0" i="0" strike="noStrike" cap="none" normalizeH="0" baseline="0" dirty="0">
              <a:ln>
                <a:noFill/>
              </a:ln>
              <a:effectLst/>
            </a:endParaRPr>
          </a:p>
          <a:p>
            <a:pPr lvl="2" defTabSz="914400">
              <a:spcAft>
                <a:spcPts val="300"/>
              </a:spcAft>
            </a:pPr>
            <a:r>
              <a:rPr kumimoji="0" lang="en-AU" altLang="en-US" sz="1400" b="0" i="0" strike="noStrike" cap="none" normalizeH="0" baseline="0" dirty="0">
                <a:ln>
                  <a:noFill/>
                </a:ln>
                <a:effectLst/>
                <a:ea typeface="Calibri" panose="020F0502020204030204" pitchFamily="34" charset="0"/>
                <a:cs typeface="Arial" panose="020B0604020202020204" pitchFamily="34" charset="0"/>
              </a:rPr>
              <a:t>Working with CSV Files</a:t>
            </a:r>
            <a:endParaRPr kumimoji="0" lang="en-US" altLang="en-US" sz="800" b="0" i="0" strike="noStrike" cap="none" normalizeH="0" baseline="0" dirty="0">
              <a:ln>
                <a:noFill/>
              </a:ln>
              <a:effectLst/>
            </a:endParaRPr>
          </a:p>
          <a:p>
            <a:pPr lvl="2" defTabSz="914400">
              <a:spcAft>
                <a:spcPts val="300"/>
              </a:spcAft>
            </a:pPr>
            <a:r>
              <a:rPr kumimoji="0" lang="en-AU" altLang="en-US" sz="1400" b="0" i="0" strike="noStrike" cap="none" normalizeH="0" baseline="0" dirty="0">
                <a:ln>
                  <a:noFill/>
                </a:ln>
                <a:effectLst/>
                <a:ea typeface="Calibri" panose="020F0502020204030204" pitchFamily="34" charset="0"/>
                <a:cs typeface="Arial" panose="020B0604020202020204" pitchFamily="34" charset="0"/>
              </a:rPr>
              <a:t>Working with GIS Files</a:t>
            </a:r>
            <a:endParaRPr kumimoji="0" lang="en-US" altLang="en-US" sz="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300"/>
              </a:spcAft>
              <a:buClrTx/>
              <a:buSzTx/>
              <a:buFontTx/>
              <a:buNone/>
              <a:tabLst>
                <a:tab pos="558800" algn="l"/>
                <a:tab pos="5724525" algn="r"/>
              </a:tabLst>
            </a:pPr>
            <a:r>
              <a:rPr kumimoji="0" lang="en-AU" altLang="en-US" sz="1800" b="0" i="0"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10.</a:t>
            </a:r>
            <a:r>
              <a:rPr kumimoji="0" lang="en-US" altLang="en-US" sz="1100" b="0" i="0"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800" b="0" i="0" strike="noStrike" cap="none" normalizeH="0" baseline="0" dirty="0">
                <a:ln>
                  <a:noFill/>
                </a:ln>
                <a:effectLst/>
                <a:ea typeface="Calibri" panose="020F0502020204030204" pitchFamily="34" charset="0"/>
                <a:cs typeface="Arial" panose="020B0604020202020204" pitchFamily="34" charset="0"/>
              </a:rPr>
              <a:t>Video tutorials</a:t>
            </a:r>
            <a:endParaRPr kumimoji="0" lang="en-US" altLang="en-US" sz="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58800" algn="l"/>
                <a:tab pos="5724525" algn="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 xmlns:a16="http://schemas.microsoft.com/office/drawing/2014/main" id="{4BED1F61-FEB7-4879-AB9D-E0707F838E5E}"/>
              </a:ext>
            </a:extLst>
          </p:cNvPr>
          <p:cNvSpPr/>
          <p:nvPr/>
        </p:nvSpPr>
        <p:spPr>
          <a:xfrm>
            <a:off x="649704" y="614253"/>
            <a:ext cx="8109285" cy="595932"/>
          </a:xfrm>
          <a:prstGeom prst="rect">
            <a:avLst/>
          </a:prstGeom>
        </p:spPr>
        <p:txBody>
          <a:bodyPr wrap="square">
            <a:spAutoFit/>
          </a:bodyPr>
          <a:lstStyle/>
          <a:p>
            <a:pPr>
              <a:lnSpc>
                <a:spcPct val="107000"/>
              </a:lnSpc>
              <a:spcAft>
                <a:spcPts val="800"/>
              </a:spcAft>
            </a:pPr>
            <a:r>
              <a:rPr lang="en-AU" sz="3200" b="1" dirty="0"/>
              <a:t>User guide to the Pacific Islands Data Portal</a:t>
            </a:r>
            <a:endParaRPr lang="en-US" sz="3200" b="1" dirty="0"/>
          </a:p>
        </p:txBody>
      </p:sp>
    </p:spTree>
    <p:extLst>
      <p:ext uri="{BB962C8B-B14F-4D97-AF65-F5344CB8AC3E}">
        <p14:creationId xmlns:p14="http://schemas.microsoft.com/office/powerpoint/2010/main" val="20334910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69AE1AFA-D17B-437A-9AF4-47448EEBF5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5354" y="6218393"/>
            <a:ext cx="1185245" cy="545337"/>
          </a:xfrm>
          <a:prstGeom prst="rect">
            <a:avLst/>
          </a:prstGeom>
        </p:spPr>
      </p:pic>
      <p:sp>
        <p:nvSpPr>
          <p:cNvPr id="5" name="TextBox 4">
            <a:extLst>
              <a:ext uri="{FF2B5EF4-FFF2-40B4-BE49-F238E27FC236}">
                <a16:creationId xmlns=""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sp>
        <p:nvSpPr>
          <p:cNvPr id="7" name="Rectangle 6">
            <a:extLst>
              <a:ext uri="{FF2B5EF4-FFF2-40B4-BE49-F238E27FC236}">
                <a16:creationId xmlns="" xmlns:a16="http://schemas.microsoft.com/office/drawing/2014/main" id="{D6F1EDB6-28B3-4251-ABAE-3F6C4FC774B9}"/>
              </a:ext>
            </a:extLst>
          </p:cNvPr>
          <p:cNvSpPr/>
          <p:nvPr/>
        </p:nvSpPr>
        <p:spPr>
          <a:xfrm>
            <a:off x="734782" y="363776"/>
            <a:ext cx="6572208" cy="584775"/>
          </a:xfrm>
          <a:prstGeom prst="rect">
            <a:avLst/>
          </a:prstGeom>
        </p:spPr>
        <p:txBody>
          <a:bodyPr wrap="square">
            <a:spAutoFit/>
          </a:bodyPr>
          <a:lstStyle/>
          <a:p>
            <a:r>
              <a:rPr lang="en-AU" altLang="en-US" sz="3200" b="1" dirty="0">
                <a:ea typeface="Calibri" panose="020F0502020204030204" pitchFamily="34" charset="0"/>
                <a:cs typeface="Arial" panose="020B0604020202020204" pitchFamily="34" charset="0"/>
              </a:rPr>
              <a:t>Data portal building blocks</a:t>
            </a:r>
            <a:endParaRPr lang="en-US" sz="3200" b="1" dirty="0"/>
          </a:p>
        </p:txBody>
      </p:sp>
      <p:pic>
        <p:nvPicPr>
          <p:cNvPr id="8" name="Picture 7">
            <a:extLst>
              <a:ext uri="{FF2B5EF4-FFF2-40B4-BE49-F238E27FC236}">
                <a16:creationId xmlns="" xmlns:a16="http://schemas.microsoft.com/office/drawing/2014/main" id="{B8B84114-C3BA-4FB7-B1EC-E0090614082E}"/>
              </a:ext>
            </a:extLst>
          </p:cNvPr>
          <p:cNvPicPr/>
          <p:nvPr/>
        </p:nvPicPr>
        <p:blipFill>
          <a:blip r:embed="rId5"/>
          <a:stretch>
            <a:fillRect/>
          </a:stretch>
        </p:blipFill>
        <p:spPr>
          <a:xfrm>
            <a:off x="0" y="1128602"/>
            <a:ext cx="9144000" cy="5054216"/>
          </a:xfrm>
          <a:prstGeom prst="rect">
            <a:avLst/>
          </a:prstGeom>
        </p:spPr>
      </p:pic>
      <p:sp>
        <p:nvSpPr>
          <p:cNvPr id="2" name="Rectangle 1">
            <a:extLst>
              <a:ext uri="{FF2B5EF4-FFF2-40B4-BE49-F238E27FC236}">
                <a16:creationId xmlns="" xmlns:a16="http://schemas.microsoft.com/office/drawing/2014/main" id="{52AA1EC4-00B4-4A1A-ACD3-12066C51D603}"/>
              </a:ext>
            </a:extLst>
          </p:cNvPr>
          <p:cNvSpPr/>
          <p:nvPr/>
        </p:nvSpPr>
        <p:spPr>
          <a:xfrm>
            <a:off x="734782" y="2916621"/>
            <a:ext cx="7684004" cy="140313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EB434A45-A593-4065-BF06-29B502A44600}"/>
              </a:ext>
            </a:extLst>
          </p:cNvPr>
          <p:cNvSpPr txBox="1"/>
          <p:nvPr/>
        </p:nvSpPr>
        <p:spPr>
          <a:xfrm>
            <a:off x="7238815" y="2632641"/>
            <a:ext cx="1214929" cy="376313"/>
          </a:xfrm>
          <a:prstGeom prst="rect">
            <a:avLst/>
          </a:prstGeom>
          <a:solidFill>
            <a:schemeClr val="accent2"/>
          </a:solidFill>
        </p:spPr>
        <p:txBody>
          <a:bodyPr wrap="square" rtlCol="0">
            <a:spAutoFit/>
          </a:bodyPr>
          <a:lstStyle/>
          <a:p>
            <a:pPr algn="ctr"/>
            <a:r>
              <a:rPr lang="en-US" b="1" dirty="0">
                <a:solidFill>
                  <a:schemeClr val="bg1"/>
                </a:solidFill>
              </a:rPr>
              <a:t>DATASETS</a:t>
            </a:r>
          </a:p>
        </p:txBody>
      </p:sp>
      <p:sp>
        <p:nvSpPr>
          <p:cNvPr id="13" name="Rectangle 12">
            <a:extLst>
              <a:ext uri="{FF2B5EF4-FFF2-40B4-BE49-F238E27FC236}">
                <a16:creationId xmlns="" xmlns:a16="http://schemas.microsoft.com/office/drawing/2014/main" id="{3CC4935D-FF18-41EB-85CC-21B7F7305344}"/>
              </a:ext>
            </a:extLst>
          </p:cNvPr>
          <p:cNvSpPr/>
          <p:nvPr/>
        </p:nvSpPr>
        <p:spPr>
          <a:xfrm>
            <a:off x="188237" y="4553427"/>
            <a:ext cx="8798108" cy="140313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CAD6D5BD-CED2-4A02-800A-23D95D0B7DDF}"/>
              </a:ext>
            </a:extLst>
          </p:cNvPr>
          <p:cNvSpPr txBox="1"/>
          <p:nvPr/>
        </p:nvSpPr>
        <p:spPr>
          <a:xfrm>
            <a:off x="7598980" y="4361780"/>
            <a:ext cx="1445044" cy="369332"/>
          </a:xfrm>
          <a:prstGeom prst="rect">
            <a:avLst/>
          </a:prstGeom>
          <a:solidFill>
            <a:schemeClr val="accent2"/>
          </a:solidFill>
        </p:spPr>
        <p:txBody>
          <a:bodyPr wrap="square" rtlCol="0">
            <a:spAutoFit/>
          </a:bodyPr>
          <a:lstStyle/>
          <a:p>
            <a:pPr algn="ctr"/>
            <a:r>
              <a:rPr lang="en-US" b="1" dirty="0">
                <a:solidFill>
                  <a:schemeClr val="bg1"/>
                </a:solidFill>
              </a:rPr>
              <a:t>RESOURCES</a:t>
            </a:r>
          </a:p>
        </p:txBody>
      </p:sp>
      <p:sp>
        <p:nvSpPr>
          <p:cNvPr id="15" name="TextBox 14">
            <a:extLst>
              <a:ext uri="{FF2B5EF4-FFF2-40B4-BE49-F238E27FC236}">
                <a16:creationId xmlns="" xmlns:a16="http://schemas.microsoft.com/office/drawing/2014/main" id="{C693F042-2DCB-4927-9307-7A8DA687F610}"/>
              </a:ext>
            </a:extLst>
          </p:cNvPr>
          <p:cNvSpPr txBox="1"/>
          <p:nvPr/>
        </p:nvSpPr>
        <p:spPr>
          <a:xfrm>
            <a:off x="5803170" y="1257305"/>
            <a:ext cx="1214929" cy="376313"/>
          </a:xfrm>
          <a:prstGeom prst="rect">
            <a:avLst/>
          </a:prstGeom>
          <a:solidFill>
            <a:schemeClr val="accent2"/>
          </a:solidFill>
        </p:spPr>
        <p:txBody>
          <a:bodyPr wrap="square" rtlCol="0">
            <a:spAutoFit/>
          </a:bodyPr>
          <a:lstStyle/>
          <a:p>
            <a:pPr algn="ctr"/>
            <a:r>
              <a:rPr lang="en-US" b="1" dirty="0">
                <a:solidFill>
                  <a:schemeClr val="bg1"/>
                </a:solidFill>
              </a:rPr>
              <a:t>GROUPS</a:t>
            </a:r>
          </a:p>
        </p:txBody>
      </p:sp>
    </p:spTree>
    <p:extLst>
      <p:ext uri="{BB962C8B-B14F-4D97-AF65-F5344CB8AC3E}">
        <p14:creationId xmlns:p14="http://schemas.microsoft.com/office/powerpoint/2010/main" val="2480459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14F29A8-A5B1-4AC5-9500-6221E94B6E06}"/>
              </a:ext>
            </a:extLst>
          </p:cNvPr>
          <p:cNvSpPr txBox="1"/>
          <p:nvPr/>
        </p:nvSpPr>
        <p:spPr>
          <a:xfrm>
            <a:off x="758346" y="787742"/>
            <a:ext cx="3997842" cy="461665"/>
          </a:xfrm>
          <a:prstGeom prst="rect">
            <a:avLst/>
          </a:prstGeom>
          <a:noFill/>
        </p:spPr>
        <p:txBody>
          <a:bodyPr wrap="square" rtlCol="0">
            <a:spAutoFit/>
          </a:bodyPr>
          <a:lstStyle/>
          <a:p>
            <a:r>
              <a:rPr lang="en-US" sz="2400" b="1" dirty="0"/>
              <a:t>Dataset vs Resource</a:t>
            </a:r>
          </a:p>
        </p:txBody>
      </p:sp>
      <p:pic>
        <p:nvPicPr>
          <p:cNvPr id="5" name="Picture 4">
            <a:extLst>
              <a:ext uri="{FF2B5EF4-FFF2-40B4-BE49-F238E27FC236}">
                <a16:creationId xmlns="" xmlns:a16="http://schemas.microsoft.com/office/drawing/2014/main" id="{1AFA5F06-AC02-45EE-BC15-CF74084E85E4}"/>
              </a:ext>
            </a:extLst>
          </p:cNvPr>
          <p:cNvPicPr>
            <a:picLocks noChangeAspect="1"/>
          </p:cNvPicPr>
          <p:nvPr/>
        </p:nvPicPr>
        <p:blipFill>
          <a:blip r:embed="rId4"/>
          <a:stretch>
            <a:fillRect/>
          </a:stretch>
        </p:blipFill>
        <p:spPr>
          <a:xfrm>
            <a:off x="1820992" y="1940973"/>
            <a:ext cx="6554640" cy="3549415"/>
          </a:xfrm>
          <a:prstGeom prst="rect">
            <a:avLst/>
          </a:prstGeom>
        </p:spPr>
      </p:pic>
      <p:sp>
        <p:nvSpPr>
          <p:cNvPr id="6" name="Oval 5">
            <a:extLst>
              <a:ext uri="{FF2B5EF4-FFF2-40B4-BE49-F238E27FC236}">
                <a16:creationId xmlns="" xmlns:a16="http://schemas.microsoft.com/office/drawing/2014/main" id="{2972D51A-CBEC-44B8-B239-2961D2C7C825}"/>
              </a:ext>
            </a:extLst>
          </p:cNvPr>
          <p:cNvSpPr/>
          <p:nvPr/>
        </p:nvSpPr>
        <p:spPr>
          <a:xfrm>
            <a:off x="1820992" y="1940973"/>
            <a:ext cx="568509" cy="54305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70298476-FE69-4D7A-A5E7-8BBE99708B4A}"/>
              </a:ext>
            </a:extLst>
          </p:cNvPr>
          <p:cNvSpPr/>
          <p:nvPr/>
        </p:nvSpPr>
        <p:spPr>
          <a:xfrm>
            <a:off x="1810193" y="4102439"/>
            <a:ext cx="568509" cy="54305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3B4DDEED-B111-4C35-8706-5FACEB6F2556}"/>
              </a:ext>
            </a:extLst>
          </p:cNvPr>
          <p:cNvSpPr txBox="1"/>
          <p:nvPr/>
        </p:nvSpPr>
        <p:spPr>
          <a:xfrm>
            <a:off x="578326" y="2027836"/>
            <a:ext cx="1116419" cy="369332"/>
          </a:xfrm>
          <a:prstGeom prst="rect">
            <a:avLst/>
          </a:prstGeom>
          <a:solidFill>
            <a:schemeClr val="accent2"/>
          </a:solidFill>
        </p:spPr>
        <p:txBody>
          <a:bodyPr wrap="square" rtlCol="0">
            <a:spAutoFit/>
          </a:bodyPr>
          <a:lstStyle/>
          <a:p>
            <a:pPr algn="ctr"/>
            <a:r>
              <a:rPr lang="en-US" b="1" dirty="0">
                <a:solidFill>
                  <a:schemeClr val="bg1"/>
                </a:solidFill>
              </a:rPr>
              <a:t>DATASET</a:t>
            </a:r>
          </a:p>
        </p:txBody>
      </p:sp>
      <p:sp>
        <p:nvSpPr>
          <p:cNvPr id="12" name="TextBox 11">
            <a:extLst>
              <a:ext uri="{FF2B5EF4-FFF2-40B4-BE49-F238E27FC236}">
                <a16:creationId xmlns="" xmlns:a16="http://schemas.microsoft.com/office/drawing/2014/main" id="{08A70230-4A82-4A58-953C-5E381DE9DDE1}"/>
              </a:ext>
            </a:extLst>
          </p:cNvPr>
          <p:cNvSpPr txBox="1"/>
          <p:nvPr/>
        </p:nvSpPr>
        <p:spPr>
          <a:xfrm>
            <a:off x="444270" y="4189302"/>
            <a:ext cx="1250475" cy="369332"/>
          </a:xfrm>
          <a:prstGeom prst="rect">
            <a:avLst/>
          </a:prstGeom>
          <a:solidFill>
            <a:schemeClr val="accent2"/>
          </a:solidFill>
        </p:spPr>
        <p:txBody>
          <a:bodyPr wrap="square" rtlCol="0">
            <a:spAutoFit/>
          </a:bodyPr>
          <a:lstStyle/>
          <a:p>
            <a:pPr algn="ctr"/>
            <a:r>
              <a:rPr lang="en-US" b="1" dirty="0">
                <a:solidFill>
                  <a:schemeClr val="bg1"/>
                </a:solidFill>
              </a:rPr>
              <a:t>RESOURCE</a:t>
            </a:r>
          </a:p>
        </p:txBody>
      </p:sp>
      <p:pic>
        <p:nvPicPr>
          <p:cNvPr id="8" name="Picture 7">
            <a:extLst>
              <a:ext uri="{FF2B5EF4-FFF2-40B4-BE49-F238E27FC236}">
                <a16:creationId xmlns="" xmlns:a16="http://schemas.microsoft.com/office/drawing/2014/main" id="{A460D390-BEB3-4E8D-B4ED-C82236239912}"/>
              </a:ext>
            </a:extLst>
          </p:cNvPr>
          <p:cNvPicPr/>
          <p:nvPr/>
        </p:nvPicPr>
        <p:blipFill rotWithShape="1">
          <a:blip r:embed="rId5"/>
          <a:srcRect t="8377" b="9576"/>
          <a:stretch/>
        </p:blipFill>
        <p:spPr bwMode="auto">
          <a:xfrm>
            <a:off x="6357048" y="702382"/>
            <a:ext cx="720069" cy="66523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 xmlns:a16="http://schemas.microsoft.com/office/drawing/2014/main" id="{FFE9EF62-5BF9-470D-B06A-87490F17F43A}"/>
              </a:ext>
            </a:extLst>
          </p:cNvPr>
          <p:cNvPicPr/>
          <p:nvPr/>
        </p:nvPicPr>
        <p:blipFill rotWithShape="1">
          <a:blip r:embed="rId6"/>
          <a:srcRect t="10859" b="13235"/>
          <a:stretch/>
        </p:blipFill>
        <p:spPr bwMode="auto">
          <a:xfrm>
            <a:off x="7360830" y="709362"/>
            <a:ext cx="677983" cy="655991"/>
          </a:xfrm>
          <a:prstGeom prst="rect">
            <a:avLst/>
          </a:prstGeom>
          <a:ln>
            <a:noFill/>
          </a:ln>
          <a:extLst>
            <a:ext uri="{53640926-AAD7-44d8-BBD7-CCE9431645EC}">
              <a14:shadowObscured xmlns:a14="http://schemas.microsoft.com/office/drawing/2010/main"/>
            </a:ext>
          </a:extLst>
        </p:spPr>
      </p:pic>
      <p:sp>
        <p:nvSpPr>
          <p:cNvPr id="13" name="Rectangle 12">
            <a:extLst>
              <a:ext uri="{FF2B5EF4-FFF2-40B4-BE49-F238E27FC236}">
                <a16:creationId xmlns="" xmlns:a16="http://schemas.microsoft.com/office/drawing/2014/main" id="{8FAC808C-ED00-4E1F-AD54-17FCA5940731}"/>
              </a:ext>
            </a:extLst>
          </p:cNvPr>
          <p:cNvSpPr/>
          <p:nvPr/>
        </p:nvSpPr>
        <p:spPr>
          <a:xfrm>
            <a:off x="6253717" y="363828"/>
            <a:ext cx="926729" cy="338554"/>
          </a:xfrm>
          <a:prstGeom prst="rect">
            <a:avLst/>
          </a:prstGeom>
        </p:spPr>
        <p:txBody>
          <a:bodyPr wrap="none">
            <a:spAutoFit/>
          </a:bodyPr>
          <a:lstStyle/>
          <a:p>
            <a:r>
              <a:rPr lang="en-AU"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DATASET</a:t>
            </a:r>
            <a:endParaRPr lang="en-US" sz="2800" dirty="0"/>
          </a:p>
        </p:txBody>
      </p:sp>
      <p:sp>
        <p:nvSpPr>
          <p:cNvPr id="14" name="Rectangle 13">
            <a:extLst>
              <a:ext uri="{FF2B5EF4-FFF2-40B4-BE49-F238E27FC236}">
                <a16:creationId xmlns="" xmlns:a16="http://schemas.microsoft.com/office/drawing/2014/main" id="{8C6DC27B-29FE-4D46-9389-392A7EB38041}"/>
              </a:ext>
            </a:extLst>
          </p:cNvPr>
          <p:cNvSpPr/>
          <p:nvPr/>
        </p:nvSpPr>
        <p:spPr>
          <a:xfrm>
            <a:off x="7180446" y="363828"/>
            <a:ext cx="1091709" cy="338554"/>
          </a:xfrm>
          <a:prstGeom prst="rect">
            <a:avLst/>
          </a:prstGeom>
        </p:spPr>
        <p:txBody>
          <a:bodyPr wrap="none">
            <a:spAutoFit/>
          </a:bodyPr>
          <a:lstStyle/>
          <a:p>
            <a:r>
              <a:rPr lang="en-AU"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RESOURCE</a:t>
            </a:r>
            <a:endParaRPr lang="en-US" sz="2800" dirty="0"/>
          </a:p>
        </p:txBody>
      </p:sp>
      <p:pic>
        <p:nvPicPr>
          <p:cNvPr id="2" name="Picture 1">
            <a:extLst>
              <a:ext uri="{FF2B5EF4-FFF2-40B4-BE49-F238E27FC236}">
                <a16:creationId xmlns="" xmlns:a16="http://schemas.microsoft.com/office/drawing/2014/main" id="{B84DB40A-50F5-403A-90F5-3C1B3700246F}"/>
              </a:ext>
            </a:extLst>
          </p:cNvPr>
          <p:cNvPicPr>
            <a:picLocks noChangeAspect="1"/>
          </p:cNvPicPr>
          <p:nvPr/>
        </p:nvPicPr>
        <p:blipFill>
          <a:blip r:embed="rId7"/>
          <a:stretch>
            <a:fillRect/>
          </a:stretch>
        </p:blipFill>
        <p:spPr>
          <a:xfrm>
            <a:off x="6445618" y="1359312"/>
            <a:ext cx="542925" cy="533400"/>
          </a:xfrm>
          <a:prstGeom prst="rect">
            <a:avLst/>
          </a:prstGeom>
        </p:spPr>
      </p:pic>
      <p:pic>
        <p:nvPicPr>
          <p:cNvPr id="3" name="Picture 2">
            <a:extLst>
              <a:ext uri="{FF2B5EF4-FFF2-40B4-BE49-F238E27FC236}">
                <a16:creationId xmlns="" xmlns:a16="http://schemas.microsoft.com/office/drawing/2014/main" id="{120720DB-B7EE-4570-A589-CB4DA4931FDF}"/>
              </a:ext>
            </a:extLst>
          </p:cNvPr>
          <p:cNvPicPr>
            <a:picLocks noChangeAspect="1"/>
          </p:cNvPicPr>
          <p:nvPr/>
        </p:nvPicPr>
        <p:blipFill>
          <a:blip r:embed="rId8"/>
          <a:stretch>
            <a:fillRect/>
          </a:stretch>
        </p:blipFill>
        <p:spPr>
          <a:xfrm>
            <a:off x="7433121" y="1359312"/>
            <a:ext cx="533400" cy="504825"/>
          </a:xfrm>
          <a:prstGeom prst="rect">
            <a:avLst/>
          </a:prstGeom>
        </p:spPr>
      </p:pic>
      <p:pic>
        <p:nvPicPr>
          <p:cNvPr id="15" name="Picture 14">
            <a:extLst>
              <a:ext uri="{FF2B5EF4-FFF2-40B4-BE49-F238E27FC236}">
                <a16:creationId xmlns="" xmlns:a16="http://schemas.microsoft.com/office/drawing/2014/main" id="{944B8AA8-8014-40EE-BBCA-F06A37E6F467}"/>
              </a:ext>
            </a:extLst>
          </p:cNvPr>
          <p:cNvPicPr>
            <a:picLocks noChangeAspect="1"/>
          </p:cNvPicPr>
          <p:nvPr/>
        </p:nvPicPr>
        <p:blipFill>
          <a:blip r:embed="rId7"/>
          <a:stretch>
            <a:fillRect/>
          </a:stretch>
        </p:blipFill>
        <p:spPr>
          <a:xfrm>
            <a:off x="1846576" y="2560868"/>
            <a:ext cx="542925" cy="533400"/>
          </a:xfrm>
          <a:prstGeom prst="rect">
            <a:avLst/>
          </a:prstGeom>
        </p:spPr>
      </p:pic>
      <p:pic>
        <p:nvPicPr>
          <p:cNvPr id="16" name="Picture 15">
            <a:extLst>
              <a:ext uri="{FF2B5EF4-FFF2-40B4-BE49-F238E27FC236}">
                <a16:creationId xmlns="" xmlns:a16="http://schemas.microsoft.com/office/drawing/2014/main" id="{72BF82AE-5A57-4FB9-9A2F-7B7B49B3EB3B}"/>
              </a:ext>
            </a:extLst>
          </p:cNvPr>
          <p:cNvPicPr>
            <a:picLocks noChangeAspect="1"/>
          </p:cNvPicPr>
          <p:nvPr/>
        </p:nvPicPr>
        <p:blipFill>
          <a:blip r:embed="rId8"/>
          <a:stretch>
            <a:fillRect/>
          </a:stretch>
        </p:blipFill>
        <p:spPr>
          <a:xfrm>
            <a:off x="1856101" y="4712675"/>
            <a:ext cx="533400" cy="504825"/>
          </a:xfrm>
          <a:prstGeom prst="rect">
            <a:avLst/>
          </a:prstGeom>
        </p:spPr>
      </p:pic>
    </p:spTree>
    <p:extLst>
      <p:ext uri="{BB962C8B-B14F-4D97-AF65-F5344CB8AC3E}">
        <p14:creationId xmlns:p14="http://schemas.microsoft.com/office/powerpoint/2010/main" val="30665220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sp>
        <p:nvSpPr>
          <p:cNvPr id="4" name="Rectangle 3">
            <a:extLst>
              <a:ext uri="{FF2B5EF4-FFF2-40B4-BE49-F238E27FC236}">
                <a16:creationId xmlns="" xmlns:a16="http://schemas.microsoft.com/office/drawing/2014/main" id="{0DC6713A-4179-40E8-BD89-B292DD98DC96}"/>
              </a:ext>
            </a:extLst>
          </p:cNvPr>
          <p:cNvSpPr/>
          <p:nvPr/>
        </p:nvSpPr>
        <p:spPr>
          <a:xfrm>
            <a:off x="767055" y="512547"/>
            <a:ext cx="6572208" cy="584775"/>
          </a:xfrm>
          <a:prstGeom prst="rect">
            <a:avLst/>
          </a:prstGeom>
        </p:spPr>
        <p:txBody>
          <a:bodyPr wrap="square">
            <a:spAutoFit/>
          </a:bodyPr>
          <a:lstStyle/>
          <a:p>
            <a:r>
              <a:rPr lang="en-US" sz="3200" b="1" dirty="0"/>
              <a:t>Uploading data</a:t>
            </a:r>
          </a:p>
        </p:txBody>
      </p:sp>
      <p:graphicFrame>
        <p:nvGraphicFramePr>
          <p:cNvPr id="3" name="Diagram 2">
            <a:extLst>
              <a:ext uri="{FF2B5EF4-FFF2-40B4-BE49-F238E27FC236}">
                <a16:creationId xmlns="" xmlns:a16="http://schemas.microsoft.com/office/drawing/2014/main" id="{6A74DC67-8FA5-4A7D-9E9D-68FF1DD7E3DC}"/>
              </a:ext>
            </a:extLst>
          </p:cNvPr>
          <p:cNvGraphicFramePr/>
          <p:nvPr>
            <p:extLst/>
          </p:nvPr>
        </p:nvGraphicFramePr>
        <p:xfrm>
          <a:off x="1134035" y="563830"/>
          <a:ext cx="6875930" cy="35769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 xmlns:a16="http://schemas.microsoft.com/office/drawing/2014/main" id="{DBF350FF-D899-47FB-B186-C70947046F1C}"/>
              </a:ext>
            </a:extLst>
          </p:cNvPr>
          <p:cNvSpPr txBox="1"/>
          <p:nvPr/>
        </p:nvSpPr>
        <p:spPr>
          <a:xfrm>
            <a:off x="1586681" y="1431098"/>
            <a:ext cx="896471" cy="338554"/>
          </a:xfrm>
          <a:prstGeom prst="rect">
            <a:avLst/>
          </a:prstGeom>
          <a:noFill/>
        </p:spPr>
        <p:txBody>
          <a:bodyPr wrap="square" rtlCol="0">
            <a:spAutoFit/>
          </a:bodyPr>
          <a:lstStyle/>
          <a:p>
            <a:pPr algn="ctr"/>
            <a:r>
              <a:rPr lang="en-US" sz="1600" b="1" dirty="0"/>
              <a:t>STEP 1</a:t>
            </a:r>
          </a:p>
        </p:txBody>
      </p:sp>
      <p:sp>
        <p:nvSpPr>
          <p:cNvPr id="15" name="TextBox 14">
            <a:extLst>
              <a:ext uri="{FF2B5EF4-FFF2-40B4-BE49-F238E27FC236}">
                <a16:creationId xmlns="" xmlns:a16="http://schemas.microsoft.com/office/drawing/2014/main" id="{CA9078A3-41A7-4482-9EB3-0CA0EB4B52C8}"/>
              </a:ext>
            </a:extLst>
          </p:cNvPr>
          <p:cNvSpPr txBox="1"/>
          <p:nvPr/>
        </p:nvSpPr>
        <p:spPr>
          <a:xfrm>
            <a:off x="4096869" y="1431098"/>
            <a:ext cx="896471" cy="338554"/>
          </a:xfrm>
          <a:prstGeom prst="rect">
            <a:avLst/>
          </a:prstGeom>
          <a:noFill/>
        </p:spPr>
        <p:txBody>
          <a:bodyPr wrap="square" rtlCol="0">
            <a:spAutoFit/>
          </a:bodyPr>
          <a:lstStyle/>
          <a:p>
            <a:pPr algn="ctr"/>
            <a:r>
              <a:rPr lang="en-US" sz="1600" b="1" dirty="0"/>
              <a:t>STEP 2</a:t>
            </a:r>
          </a:p>
        </p:txBody>
      </p:sp>
      <p:sp>
        <p:nvSpPr>
          <p:cNvPr id="16" name="TextBox 15">
            <a:extLst>
              <a:ext uri="{FF2B5EF4-FFF2-40B4-BE49-F238E27FC236}">
                <a16:creationId xmlns="" xmlns:a16="http://schemas.microsoft.com/office/drawing/2014/main" id="{6C263CB2-99CB-4A8E-84D4-3C1631400A4A}"/>
              </a:ext>
            </a:extLst>
          </p:cNvPr>
          <p:cNvSpPr txBox="1"/>
          <p:nvPr/>
        </p:nvSpPr>
        <p:spPr>
          <a:xfrm>
            <a:off x="6687670" y="1431098"/>
            <a:ext cx="896471" cy="338554"/>
          </a:xfrm>
          <a:prstGeom prst="rect">
            <a:avLst/>
          </a:prstGeom>
          <a:noFill/>
        </p:spPr>
        <p:txBody>
          <a:bodyPr wrap="square" rtlCol="0">
            <a:spAutoFit/>
          </a:bodyPr>
          <a:lstStyle/>
          <a:p>
            <a:pPr algn="ctr"/>
            <a:r>
              <a:rPr lang="en-US" sz="1600" b="1" dirty="0"/>
              <a:t>STEP 3</a:t>
            </a:r>
          </a:p>
        </p:txBody>
      </p:sp>
      <p:cxnSp>
        <p:nvCxnSpPr>
          <p:cNvPr id="19" name="Straight Connector 18">
            <a:extLst>
              <a:ext uri="{FF2B5EF4-FFF2-40B4-BE49-F238E27FC236}">
                <a16:creationId xmlns="" xmlns:a16="http://schemas.microsoft.com/office/drawing/2014/main" id="{FE5F2C1F-BB71-474D-89D4-EDE4007ECFDF}"/>
              </a:ext>
            </a:extLst>
          </p:cNvPr>
          <p:cNvCxnSpPr>
            <a:cxnSpLocks/>
          </p:cNvCxnSpPr>
          <p:nvPr/>
        </p:nvCxnSpPr>
        <p:spPr>
          <a:xfrm>
            <a:off x="2057270" y="2900082"/>
            <a:ext cx="0" cy="781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F3CA00AD-5C4C-4211-A1C1-37533D8A692A}"/>
              </a:ext>
            </a:extLst>
          </p:cNvPr>
          <p:cNvCxnSpPr>
            <a:cxnSpLocks/>
          </p:cNvCxnSpPr>
          <p:nvPr/>
        </p:nvCxnSpPr>
        <p:spPr>
          <a:xfrm>
            <a:off x="4545104" y="2850776"/>
            <a:ext cx="0" cy="844304"/>
          </a:xfrm>
          <a:prstGeom prst="line">
            <a:avLst/>
          </a:prstGeom>
          <a:ln>
            <a:solidFill>
              <a:srgbClr val="4DC58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713931A2-450A-4D16-BF6D-86F289BBA16D}"/>
              </a:ext>
            </a:extLst>
          </p:cNvPr>
          <p:cNvCxnSpPr>
            <a:cxnSpLocks/>
          </p:cNvCxnSpPr>
          <p:nvPr/>
        </p:nvCxnSpPr>
        <p:spPr>
          <a:xfrm>
            <a:off x="7055292" y="2900082"/>
            <a:ext cx="0" cy="844304"/>
          </a:xfrm>
          <a:prstGeom prst="line">
            <a:avLst/>
          </a:prstGeom>
          <a:ln>
            <a:solidFill>
              <a:srgbClr val="70AD47"/>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 xmlns:a16="http://schemas.microsoft.com/office/drawing/2014/main" id="{24829EE6-268A-4A72-BEF3-4BBE8B867B05}"/>
              </a:ext>
            </a:extLst>
          </p:cNvPr>
          <p:cNvGrpSpPr/>
          <p:nvPr/>
        </p:nvGrpSpPr>
        <p:grpSpPr>
          <a:xfrm>
            <a:off x="927776" y="3685347"/>
            <a:ext cx="2214282" cy="2133391"/>
            <a:chOff x="927776" y="3685347"/>
            <a:chExt cx="2214282" cy="2133391"/>
          </a:xfrm>
        </p:grpSpPr>
        <p:sp>
          <p:nvSpPr>
            <p:cNvPr id="8" name="TextBox 7">
              <a:extLst>
                <a:ext uri="{FF2B5EF4-FFF2-40B4-BE49-F238E27FC236}">
                  <a16:creationId xmlns="" xmlns:a16="http://schemas.microsoft.com/office/drawing/2014/main" id="{FBD2AE52-C14A-4533-AD6E-C2BC0FB4A483}"/>
                </a:ext>
              </a:extLst>
            </p:cNvPr>
            <p:cNvSpPr txBox="1"/>
            <p:nvPr/>
          </p:nvSpPr>
          <p:spPr>
            <a:xfrm>
              <a:off x="927776" y="3695080"/>
              <a:ext cx="2214282" cy="2123658"/>
            </a:xfrm>
            <a:prstGeom prst="rect">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endParaRPr lang="en-US" dirty="0"/>
            </a:p>
            <a:p>
              <a:pPr algn="ctr"/>
              <a:endParaRPr lang="en-US" dirty="0"/>
            </a:p>
            <a:p>
              <a:pPr algn="ctr"/>
              <a:endParaRPr lang="en-US" dirty="0"/>
            </a:p>
            <a:p>
              <a:pPr algn="ctr"/>
              <a:r>
                <a:rPr lang="en-US" b="1" dirty="0"/>
                <a:t>Add Tags</a:t>
              </a:r>
            </a:p>
            <a:p>
              <a:pPr algn="ctr"/>
              <a:r>
                <a:rPr lang="en-US" b="1" dirty="0"/>
                <a:t>Set Group</a:t>
              </a:r>
            </a:p>
            <a:p>
              <a:pPr algn="ctr"/>
              <a:r>
                <a:rPr lang="en-US" b="1" dirty="0"/>
                <a:t>Set license level </a:t>
              </a:r>
            </a:p>
            <a:p>
              <a:pPr algn="ctr"/>
              <a:r>
                <a:rPr lang="en-US" sz="1200" dirty="0"/>
                <a:t>Decide with who you want to share</a:t>
              </a:r>
            </a:p>
          </p:txBody>
        </p:sp>
        <p:pic>
          <p:nvPicPr>
            <p:cNvPr id="25" name="Graphic 24" descr="Open Folder">
              <a:extLst>
                <a:ext uri="{FF2B5EF4-FFF2-40B4-BE49-F238E27FC236}">
                  <a16:creationId xmlns="" xmlns:a16="http://schemas.microsoft.com/office/drawing/2014/main" id="{CDA7A020-74EC-42B6-AF5A-149C76B54B6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619859" y="3685347"/>
              <a:ext cx="937695" cy="937695"/>
            </a:xfrm>
            <a:prstGeom prst="rect">
              <a:avLst/>
            </a:prstGeom>
          </p:spPr>
        </p:pic>
      </p:grpSp>
      <p:grpSp>
        <p:nvGrpSpPr>
          <p:cNvPr id="31" name="Group 30">
            <a:extLst>
              <a:ext uri="{FF2B5EF4-FFF2-40B4-BE49-F238E27FC236}">
                <a16:creationId xmlns="" xmlns:a16="http://schemas.microsoft.com/office/drawing/2014/main" id="{617F7FCB-D649-4C80-9296-FE957F475572}"/>
              </a:ext>
            </a:extLst>
          </p:cNvPr>
          <p:cNvGrpSpPr/>
          <p:nvPr/>
        </p:nvGrpSpPr>
        <p:grpSpPr>
          <a:xfrm>
            <a:off x="3650807" y="3695080"/>
            <a:ext cx="1842386" cy="2123658"/>
            <a:chOff x="3650807" y="3695080"/>
            <a:chExt cx="1842386" cy="2123658"/>
          </a:xfrm>
        </p:grpSpPr>
        <p:sp>
          <p:nvSpPr>
            <p:cNvPr id="9" name="Rectangle 8">
              <a:extLst>
                <a:ext uri="{FF2B5EF4-FFF2-40B4-BE49-F238E27FC236}">
                  <a16:creationId xmlns="" xmlns:a16="http://schemas.microsoft.com/office/drawing/2014/main" id="{53C91250-5BCA-4C4D-A8AB-59E32B20CD90}"/>
                </a:ext>
              </a:extLst>
            </p:cNvPr>
            <p:cNvSpPr/>
            <p:nvPr/>
          </p:nvSpPr>
          <p:spPr>
            <a:xfrm>
              <a:off x="3650807" y="3695080"/>
              <a:ext cx="1842386" cy="2123658"/>
            </a:xfrm>
            <a:prstGeom prst="rect">
              <a:avLst/>
            </a:prstGeom>
            <a:solidFill>
              <a:srgbClr val="4DC58D"/>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endParaRPr lang="en-US" dirty="0"/>
            </a:p>
            <a:p>
              <a:pPr algn="ctr"/>
              <a:endParaRPr lang="en-US" dirty="0"/>
            </a:p>
            <a:p>
              <a:pPr algn="ctr"/>
              <a:endParaRPr lang="en-US" dirty="0"/>
            </a:p>
            <a:p>
              <a:pPr algn="ctr"/>
              <a:endParaRPr lang="en-US" dirty="0"/>
            </a:p>
            <a:p>
              <a:pPr algn="ctr"/>
              <a:r>
                <a:rPr lang="en-US" dirty="0"/>
                <a:t>1 or more resources</a:t>
              </a:r>
            </a:p>
            <a:p>
              <a:pPr algn="ctr"/>
              <a:endParaRPr lang="en-US" sz="2400" dirty="0"/>
            </a:p>
          </p:txBody>
        </p:sp>
        <p:pic>
          <p:nvPicPr>
            <p:cNvPr id="27" name="Graphic 26" descr="Paper">
              <a:extLst>
                <a:ext uri="{FF2B5EF4-FFF2-40B4-BE49-F238E27FC236}">
                  <a16:creationId xmlns="" xmlns:a16="http://schemas.microsoft.com/office/drawing/2014/main" id="{539E1E58-9B13-46C4-8E5D-3CCD991D702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4150655" y="3811851"/>
              <a:ext cx="844304" cy="844304"/>
            </a:xfrm>
            <a:prstGeom prst="rect">
              <a:avLst/>
            </a:prstGeom>
          </p:spPr>
        </p:pic>
      </p:grpSp>
      <p:grpSp>
        <p:nvGrpSpPr>
          <p:cNvPr id="34" name="Group 33">
            <a:extLst>
              <a:ext uri="{FF2B5EF4-FFF2-40B4-BE49-F238E27FC236}">
                <a16:creationId xmlns="" xmlns:a16="http://schemas.microsoft.com/office/drawing/2014/main" id="{6EDCF2ED-1997-43A5-A882-923AB6520076}"/>
              </a:ext>
            </a:extLst>
          </p:cNvPr>
          <p:cNvGrpSpPr/>
          <p:nvPr/>
        </p:nvGrpSpPr>
        <p:grpSpPr>
          <a:xfrm>
            <a:off x="6194578" y="3705666"/>
            <a:ext cx="1810870" cy="2123658"/>
            <a:chOff x="6194578" y="3705666"/>
            <a:chExt cx="1810870" cy="2123658"/>
          </a:xfrm>
        </p:grpSpPr>
        <p:sp>
          <p:nvSpPr>
            <p:cNvPr id="17" name="Rectangle 16">
              <a:extLst>
                <a:ext uri="{FF2B5EF4-FFF2-40B4-BE49-F238E27FC236}">
                  <a16:creationId xmlns="" xmlns:a16="http://schemas.microsoft.com/office/drawing/2014/main" id="{BA852A6C-9C63-4AB5-99F7-8829254A588B}"/>
                </a:ext>
              </a:extLst>
            </p:cNvPr>
            <p:cNvSpPr/>
            <p:nvPr/>
          </p:nvSpPr>
          <p:spPr>
            <a:xfrm>
              <a:off x="6194578" y="3705666"/>
              <a:ext cx="1810870" cy="2123658"/>
            </a:xfrm>
            <a:prstGeom prst="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endParaRPr lang="en-US" b="1" dirty="0"/>
            </a:p>
            <a:p>
              <a:pPr algn="ctr"/>
              <a:endParaRPr lang="en-US" b="1" dirty="0"/>
            </a:p>
            <a:p>
              <a:pPr algn="ctr"/>
              <a:endParaRPr lang="en-US" b="1" dirty="0"/>
            </a:p>
            <a:p>
              <a:pPr algn="ctr"/>
              <a:r>
                <a:rPr lang="en-US" b="1" dirty="0"/>
                <a:t>Add metadata</a:t>
              </a:r>
            </a:p>
            <a:p>
              <a:pPr algn="ctr"/>
              <a:endParaRPr lang="en-US" sz="1100" dirty="0"/>
            </a:p>
            <a:p>
              <a:pPr algn="ctr"/>
              <a:r>
                <a:rPr lang="en-US" sz="1600" dirty="0"/>
                <a:t>Not mandatory </a:t>
              </a:r>
              <a:r>
                <a:rPr lang="en-US" sz="1600" dirty="0">
                  <a:solidFill>
                    <a:srgbClr val="C00000"/>
                  </a:solidFill>
                </a:rPr>
                <a:t>highly recommended!</a:t>
              </a:r>
            </a:p>
          </p:txBody>
        </p:sp>
        <p:pic>
          <p:nvPicPr>
            <p:cNvPr id="33" name="Graphic 32" descr="Magnifying glass">
              <a:extLst>
                <a:ext uri="{FF2B5EF4-FFF2-40B4-BE49-F238E27FC236}">
                  <a16:creationId xmlns="" xmlns:a16="http://schemas.microsoft.com/office/drawing/2014/main" id="{4069598A-C507-439D-BA98-21EB320AFB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6610128" y="3731768"/>
              <a:ext cx="913789" cy="913789"/>
            </a:xfrm>
            <a:prstGeom prst="rect">
              <a:avLst/>
            </a:prstGeom>
          </p:spPr>
        </p:pic>
      </p:grpSp>
    </p:spTree>
    <p:extLst>
      <p:ext uri="{BB962C8B-B14F-4D97-AF65-F5344CB8AC3E}">
        <p14:creationId xmlns:p14="http://schemas.microsoft.com/office/powerpoint/2010/main" val="465677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69AE1AFA-D17B-437A-9AF4-47448EEBF5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822" y="5830281"/>
            <a:ext cx="2028778" cy="933450"/>
          </a:xfrm>
          <a:prstGeom prst="rect">
            <a:avLst/>
          </a:prstGeom>
        </p:spPr>
      </p:pic>
      <p:sp>
        <p:nvSpPr>
          <p:cNvPr id="5" name="TextBox 4">
            <a:extLst>
              <a:ext uri="{FF2B5EF4-FFF2-40B4-BE49-F238E27FC236}">
                <a16:creationId xmlns=""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sp>
        <p:nvSpPr>
          <p:cNvPr id="4" name="Rectangle 3">
            <a:extLst>
              <a:ext uri="{FF2B5EF4-FFF2-40B4-BE49-F238E27FC236}">
                <a16:creationId xmlns="" xmlns:a16="http://schemas.microsoft.com/office/drawing/2014/main" id="{923022B7-1676-41A0-8B92-40E16752BA4E}"/>
              </a:ext>
            </a:extLst>
          </p:cNvPr>
          <p:cNvSpPr/>
          <p:nvPr/>
        </p:nvSpPr>
        <p:spPr>
          <a:xfrm>
            <a:off x="624556" y="408677"/>
            <a:ext cx="6572208" cy="584775"/>
          </a:xfrm>
          <a:prstGeom prst="rect">
            <a:avLst/>
          </a:prstGeom>
        </p:spPr>
        <p:txBody>
          <a:bodyPr wrap="square">
            <a:spAutoFit/>
          </a:bodyPr>
          <a:lstStyle/>
          <a:p>
            <a:r>
              <a:rPr lang="en-AU" altLang="en-US" sz="3200" b="1" dirty="0">
                <a:ea typeface="Calibri" panose="020F0502020204030204" pitchFamily="34" charset="0"/>
                <a:cs typeface="Arial" panose="020B0604020202020204" pitchFamily="34" charset="0"/>
              </a:rPr>
              <a:t>Users and Groups</a:t>
            </a:r>
            <a:endParaRPr lang="en-US" sz="3200" b="1" dirty="0"/>
          </a:p>
        </p:txBody>
      </p:sp>
      <p:sp>
        <p:nvSpPr>
          <p:cNvPr id="2" name="Rectangle 1">
            <a:extLst>
              <a:ext uri="{FF2B5EF4-FFF2-40B4-BE49-F238E27FC236}">
                <a16:creationId xmlns="" xmlns:a16="http://schemas.microsoft.com/office/drawing/2014/main" id="{9FB316C9-F60D-4772-A9C9-E58ABB815ED7}"/>
              </a:ext>
            </a:extLst>
          </p:cNvPr>
          <p:cNvSpPr/>
          <p:nvPr/>
        </p:nvSpPr>
        <p:spPr>
          <a:xfrm>
            <a:off x="624556" y="1333585"/>
            <a:ext cx="8376944" cy="4401205"/>
          </a:xfrm>
          <a:prstGeom prst="rect">
            <a:avLst/>
          </a:prstGeom>
        </p:spPr>
        <p:txBody>
          <a:bodyPr wrap="square">
            <a:spAutoFit/>
          </a:bodyPr>
          <a:lstStyle/>
          <a:p>
            <a:r>
              <a:rPr lang="en-AU" altLang="en-US" dirty="0">
                <a:solidFill>
                  <a:srgbClr val="C00000"/>
                </a:solidFill>
                <a:ea typeface="Calibri" panose="020F0502020204030204" pitchFamily="34" charset="0"/>
                <a:cs typeface="Arial" panose="020B0604020202020204" pitchFamily="34" charset="0"/>
              </a:rPr>
              <a:t>For Site Managers and Administrators only</a:t>
            </a:r>
          </a:p>
          <a:p>
            <a:pPr marL="285750" indent="-285750">
              <a:buFont typeface="Arial" panose="020B0604020202020204" pitchFamily="34" charset="0"/>
              <a:buChar char="•"/>
            </a:pPr>
            <a:r>
              <a:rPr lang="en-AU" altLang="en-US" dirty="0">
                <a:ea typeface="Calibri" panose="020F0502020204030204" pitchFamily="34" charset="0"/>
                <a:cs typeface="Arial" panose="020B0604020202020204" pitchFamily="34" charset="0"/>
              </a:rPr>
              <a:t>Every new user needs to be registered and added to a group</a:t>
            </a:r>
          </a:p>
          <a:p>
            <a:pPr marL="285750" indent="-285750">
              <a:buFont typeface="Arial" panose="020B0604020202020204" pitchFamily="34" charset="0"/>
              <a:buChar char="•"/>
            </a:pPr>
            <a:r>
              <a:rPr lang="en-AU" altLang="en-US" dirty="0">
                <a:ea typeface="Calibri" panose="020F0502020204030204" pitchFamily="34" charset="0"/>
                <a:cs typeface="Arial" panose="020B0604020202020204" pitchFamily="34" charset="0"/>
              </a:rPr>
              <a:t>User accounts can be blocked or deleted</a:t>
            </a:r>
          </a:p>
          <a:p>
            <a:endParaRPr lang="en-AU" dirty="0">
              <a:cs typeface="Arial" panose="020B0604020202020204" pitchFamily="34" charset="0"/>
            </a:endParaRPr>
          </a:p>
          <a:p>
            <a:r>
              <a:rPr lang="en-AU" sz="2000" b="1" dirty="0">
                <a:cs typeface="Arial" panose="020B0604020202020204" pitchFamily="34" charset="0"/>
              </a:rPr>
              <a:t>Roles and permissions</a:t>
            </a:r>
          </a:p>
          <a:p>
            <a:pPr marL="285750" indent="-285750">
              <a:buFont typeface="Wingdings" panose="05000000000000000000" pitchFamily="2" charset="2"/>
              <a:buChar char="à"/>
            </a:pPr>
            <a:r>
              <a:rPr lang="en-AU" dirty="0">
                <a:cs typeface="Arial" panose="020B0604020202020204" pitchFamily="34" charset="0"/>
                <a:sym typeface="Wingdings" panose="05000000000000000000" pitchFamily="2" charset="2"/>
              </a:rPr>
              <a:t>Define what you can do on the portal (viewing data, download data, upload data,…)</a:t>
            </a:r>
          </a:p>
          <a:p>
            <a:pPr marL="285750" indent="-285750">
              <a:buFont typeface="Wingdings" panose="05000000000000000000" pitchFamily="2" charset="2"/>
              <a:buChar char="à"/>
            </a:pPr>
            <a:r>
              <a:rPr lang="en-AU" dirty="0">
                <a:cs typeface="Arial" panose="020B0604020202020204" pitchFamily="34" charset="0"/>
                <a:sym typeface="Wingdings" panose="05000000000000000000" pitchFamily="2" charset="2"/>
              </a:rPr>
              <a:t>Maintain security of the portal</a:t>
            </a:r>
          </a:p>
          <a:p>
            <a:pPr marL="285750" indent="-285750">
              <a:buFont typeface="Wingdings" panose="05000000000000000000" pitchFamily="2" charset="2"/>
              <a:buChar char="à"/>
            </a:pPr>
            <a:r>
              <a:rPr lang="en-AU" dirty="0">
                <a:cs typeface="Arial" panose="020B0604020202020204" pitchFamily="34" charset="0"/>
                <a:sym typeface="Wingdings" panose="05000000000000000000" pitchFamily="2" charset="2"/>
              </a:rPr>
              <a:t>1 user can have multiple roles</a:t>
            </a:r>
          </a:p>
          <a:p>
            <a:endParaRPr lang="en-AU" dirty="0">
              <a:cs typeface="Arial" panose="020B0604020202020204" pitchFamily="34" charset="0"/>
              <a:sym typeface="Wingdings" panose="05000000000000000000" pitchFamily="2" charset="2"/>
            </a:endParaRPr>
          </a:p>
          <a:p>
            <a:r>
              <a:rPr lang="en-AU" sz="2000" b="1" dirty="0">
                <a:cs typeface="Arial" panose="020B0604020202020204" pitchFamily="34" charset="0"/>
                <a:sym typeface="Wingdings" panose="05000000000000000000" pitchFamily="2" charset="2"/>
              </a:rPr>
              <a:t>Roles</a:t>
            </a:r>
          </a:p>
          <a:p>
            <a:pPr marL="285750" indent="-285750">
              <a:buFont typeface="Arial" panose="020B0604020202020204" pitchFamily="34" charset="0"/>
              <a:buChar char="•"/>
            </a:pPr>
            <a:r>
              <a:rPr lang="en-AU" sz="2000" b="1" dirty="0">
                <a:solidFill>
                  <a:srgbClr val="0070C0"/>
                </a:solidFill>
              </a:rPr>
              <a:t>Anonymous User: </a:t>
            </a:r>
            <a:r>
              <a:rPr lang="en-AU" sz="2000" dirty="0"/>
              <a:t>site visitor who is not logged in</a:t>
            </a:r>
            <a:endParaRPr lang="en-US" sz="2000" dirty="0"/>
          </a:p>
          <a:p>
            <a:pPr marL="285750" indent="-285750">
              <a:buFont typeface="Arial" panose="020B0604020202020204" pitchFamily="34" charset="0"/>
              <a:buChar char="•"/>
            </a:pPr>
            <a:r>
              <a:rPr lang="en-AU" sz="2000" b="1" dirty="0">
                <a:solidFill>
                  <a:srgbClr val="0070C0"/>
                </a:solidFill>
              </a:rPr>
              <a:t>Content Creator: </a:t>
            </a:r>
            <a:r>
              <a:rPr lang="en-AU" sz="2000" dirty="0"/>
              <a:t>logged in, can upload data</a:t>
            </a:r>
            <a:endParaRPr lang="en-US" sz="2000" dirty="0"/>
          </a:p>
          <a:p>
            <a:pPr marL="285750" indent="-285750">
              <a:buFont typeface="Arial" panose="020B0604020202020204" pitchFamily="34" charset="0"/>
              <a:buChar char="•"/>
            </a:pPr>
            <a:r>
              <a:rPr lang="en-AU" sz="2000" b="1" dirty="0">
                <a:solidFill>
                  <a:srgbClr val="0070C0"/>
                </a:solidFill>
              </a:rPr>
              <a:t>Site Manager: </a:t>
            </a:r>
            <a:r>
              <a:rPr lang="en-AU" sz="2000" dirty="0"/>
              <a:t>create/manage groups, administer users</a:t>
            </a:r>
            <a:endParaRPr lang="en-US" sz="2000" dirty="0"/>
          </a:p>
          <a:p>
            <a:pPr marL="285750" indent="-285750">
              <a:buFont typeface="Arial" panose="020B0604020202020204" pitchFamily="34" charset="0"/>
              <a:buChar char="•"/>
            </a:pPr>
            <a:r>
              <a:rPr lang="en-AU" sz="2000" b="1" dirty="0">
                <a:solidFill>
                  <a:srgbClr val="0070C0"/>
                </a:solidFill>
              </a:rPr>
              <a:t>Administrator: </a:t>
            </a:r>
            <a:r>
              <a:rPr lang="en-AU" sz="2000" dirty="0"/>
              <a:t>modify DKAN themes, settings,…</a:t>
            </a:r>
            <a:endParaRPr lang="en-AU" sz="2000" dirty="0">
              <a:cs typeface="Arial" panose="020B0604020202020204" pitchFamily="34" charset="0"/>
            </a:endParaRPr>
          </a:p>
          <a:p>
            <a:endParaRPr lang="en-US" dirty="0"/>
          </a:p>
        </p:txBody>
      </p:sp>
    </p:spTree>
    <p:extLst>
      <p:ext uri="{BB962C8B-B14F-4D97-AF65-F5344CB8AC3E}">
        <p14:creationId xmlns:p14="http://schemas.microsoft.com/office/powerpoint/2010/main" val="2928994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69AE1AFA-D17B-437A-9AF4-47448EEBF5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822" y="5830281"/>
            <a:ext cx="2028778" cy="933450"/>
          </a:xfrm>
          <a:prstGeom prst="rect">
            <a:avLst/>
          </a:prstGeom>
        </p:spPr>
      </p:pic>
      <p:sp>
        <p:nvSpPr>
          <p:cNvPr id="5" name="TextBox 4">
            <a:extLst>
              <a:ext uri="{FF2B5EF4-FFF2-40B4-BE49-F238E27FC236}">
                <a16:creationId xmlns=""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sp>
        <p:nvSpPr>
          <p:cNvPr id="11" name="TextBox 10">
            <a:extLst>
              <a:ext uri="{FF2B5EF4-FFF2-40B4-BE49-F238E27FC236}">
                <a16:creationId xmlns="" xmlns:a16="http://schemas.microsoft.com/office/drawing/2014/main" id="{0BCF218D-EE2D-4D6D-8554-D64D89F4D771}"/>
              </a:ext>
            </a:extLst>
          </p:cNvPr>
          <p:cNvSpPr txBox="1"/>
          <p:nvPr/>
        </p:nvSpPr>
        <p:spPr>
          <a:xfrm>
            <a:off x="939502" y="473402"/>
            <a:ext cx="3722145" cy="646331"/>
          </a:xfrm>
          <a:prstGeom prst="rect">
            <a:avLst/>
          </a:prstGeom>
          <a:noFill/>
        </p:spPr>
        <p:txBody>
          <a:bodyPr wrap="square" rtlCol="0">
            <a:spAutoFit/>
          </a:bodyPr>
          <a:lstStyle/>
          <a:p>
            <a:r>
              <a:rPr lang="en-US" sz="3600" b="1" dirty="0"/>
              <a:t>License levels</a:t>
            </a:r>
          </a:p>
        </p:txBody>
      </p:sp>
      <p:graphicFrame>
        <p:nvGraphicFramePr>
          <p:cNvPr id="12" name="Diagram 11">
            <a:extLst>
              <a:ext uri="{FF2B5EF4-FFF2-40B4-BE49-F238E27FC236}">
                <a16:creationId xmlns="" xmlns:a16="http://schemas.microsoft.com/office/drawing/2014/main" id="{BB5188EC-C4B8-4F0E-987D-91A161D9A639}"/>
              </a:ext>
            </a:extLst>
          </p:cNvPr>
          <p:cNvGraphicFramePr/>
          <p:nvPr>
            <p:extLst/>
          </p:nvPr>
        </p:nvGraphicFramePr>
        <p:xfrm>
          <a:off x="1389528"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041009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5 SPREP PYOCR">
  <a:themeElements>
    <a:clrScheme name="SPREP">
      <a:dk1>
        <a:srgbClr val="000000"/>
      </a:dk1>
      <a:lt1>
        <a:sysClr val="window" lastClr="FFFFFF"/>
      </a:lt1>
      <a:dk2>
        <a:srgbClr val="063F93"/>
      </a:dk2>
      <a:lt2>
        <a:srgbClr val="D0E8F7"/>
      </a:lt2>
      <a:accent1>
        <a:srgbClr val="6283AD"/>
      </a:accent1>
      <a:accent2>
        <a:srgbClr val="324966"/>
      </a:accent2>
      <a:accent3>
        <a:srgbClr val="3A759E"/>
      </a:accent3>
      <a:accent4>
        <a:srgbClr val="3CA19C"/>
      </a:accent4>
      <a:accent5>
        <a:srgbClr val="053780"/>
      </a:accent5>
      <a:accent6>
        <a:srgbClr val="2D577E"/>
      </a:accent6>
      <a:hlink>
        <a:srgbClr val="E75B07"/>
      </a:hlink>
      <a:folHlink>
        <a:srgbClr val="063F9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6692</TotalTime>
  <Words>879</Words>
  <Application>Microsoft Macintosh PowerPoint</Application>
  <PresentationFormat>On-screen Show (4:3)</PresentationFormat>
  <Paragraphs>161</Paragraphs>
  <Slides>17</Slides>
  <Notes>10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25 SPREP PYOCR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McDonald</dc:creator>
  <cp:lastModifiedBy>Information Technology</cp:lastModifiedBy>
  <cp:revision>326</cp:revision>
  <dcterms:created xsi:type="dcterms:W3CDTF">2018-08-29T19:42:21Z</dcterms:created>
  <dcterms:modified xsi:type="dcterms:W3CDTF">2019-05-23T02:47:22Z</dcterms:modified>
</cp:coreProperties>
</file>